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329" r:id="rId3"/>
    <p:sldId id="259" r:id="rId4"/>
    <p:sldId id="260" r:id="rId5"/>
    <p:sldId id="286" r:id="rId6"/>
    <p:sldId id="330" r:id="rId7"/>
    <p:sldId id="285" r:id="rId8"/>
    <p:sldId id="287" r:id="rId9"/>
    <p:sldId id="299" r:id="rId10"/>
    <p:sldId id="300" r:id="rId11"/>
    <p:sldId id="302" r:id="rId12"/>
    <p:sldId id="301" r:id="rId13"/>
    <p:sldId id="303" r:id="rId14"/>
    <p:sldId id="304" r:id="rId15"/>
    <p:sldId id="336" r:id="rId16"/>
    <p:sldId id="332" r:id="rId17"/>
    <p:sldId id="333" r:id="rId18"/>
    <p:sldId id="334" r:id="rId19"/>
    <p:sldId id="335" r:id="rId20"/>
    <p:sldId id="337" r:id="rId21"/>
    <p:sldId id="338" r:id="rId22"/>
    <p:sldId id="339" r:id="rId23"/>
    <p:sldId id="331" r:id="rId24"/>
    <p:sldId id="288" r:id="rId25"/>
    <p:sldId id="289" r:id="rId26"/>
    <p:sldId id="290" r:id="rId27"/>
    <p:sldId id="291" r:id="rId28"/>
    <p:sldId id="305" r:id="rId29"/>
    <p:sldId id="292" r:id="rId30"/>
    <p:sldId id="294" r:id="rId31"/>
    <p:sldId id="340" r:id="rId32"/>
    <p:sldId id="322" r:id="rId33"/>
    <p:sldId id="321" r:id="rId3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F37BA-EF3D-4AA4-BEF3-A2C74DD2FC18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92EDDE-9F9A-40FB-A12E-3B2683F3EE2C}">
      <dgm:prSet phldrT="[Текст]" custT="1"/>
      <dgm:spPr/>
      <dgm:t>
        <a:bodyPr/>
        <a:lstStyle/>
        <a:p>
          <a:r>
            <a:rPr lang="ru-RU" sz="4000" baseline="0" dirty="0" smtClean="0"/>
            <a:t>Результат</a:t>
          </a:r>
          <a:endParaRPr lang="ru-RU" sz="4000" baseline="0" dirty="0"/>
        </a:p>
      </dgm:t>
    </dgm:pt>
    <dgm:pt modelId="{2EF4B9F0-A2A3-4963-92C5-E943F5D5C488}" type="parTrans" cxnId="{E775549C-CA64-48BD-8923-D5B7A1141627}">
      <dgm:prSet/>
      <dgm:spPr/>
      <dgm:t>
        <a:bodyPr/>
        <a:lstStyle/>
        <a:p>
          <a:endParaRPr lang="ru-RU"/>
        </a:p>
      </dgm:t>
    </dgm:pt>
    <dgm:pt modelId="{D701A79D-A7AD-4B16-B726-1645D1601BC4}" type="sibTrans" cxnId="{E775549C-CA64-48BD-8923-D5B7A1141627}">
      <dgm:prSet/>
      <dgm:spPr/>
      <dgm:t>
        <a:bodyPr/>
        <a:lstStyle/>
        <a:p>
          <a:endParaRPr lang="ru-RU"/>
        </a:p>
      </dgm:t>
    </dgm:pt>
    <dgm:pt modelId="{A025F5B6-4EB8-4A13-B358-559E9DCCD767}">
      <dgm:prSet phldrT="[Текст]"/>
      <dgm:spPr/>
      <dgm:t>
        <a:bodyPr/>
        <a:lstStyle/>
        <a:p>
          <a:r>
            <a:rPr lang="ru-RU" dirty="0" smtClean="0"/>
            <a:t>Ресурсы</a:t>
          </a:r>
          <a:endParaRPr lang="ru-RU" dirty="0"/>
        </a:p>
      </dgm:t>
    </dgm:pt>
    <dgm:pt modelId="{DCE1C2B7-9877-4E11-AA1D-070FC6BCE174}" type="parTrans" cxnId="{A28FCF43-957D-47C9-81D5-B06C53D44D42}">
      <dgm:prSet/>
      <dgm:spPr/>
      <dgm:t>
        <a:bodyPr/>
        <a:lstStyle/>
        <a:p>
          <a:endParaRPr lang="ru-RU"/>
        </a:p>
      </dgm:t>
    </dgm:pt>
    <dgm:pt modelId="{A5427AC8-3BF5-4EEF-A29F-5B188CB6E001}" type="sibTrans" cxnId="{A28FCF43-957D-47C9-81D5-B06C53D44D42}">
      <dgm:prSet/>
      <dgm:spPr/>
      <dgm:t>
        <a:bodyPr/>
        <a:lstStyle/>
        <a:p>
          <a:endParaRPr lang="ru-RU"/>
        </a:p>
      </dgm:t>
    </dgm:pt>
    <dgm:pt modelId="{7F7DC80F-B155-4A5E-8BDC-16468034123D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98CBFF79-4C7C-47DD-989B-82D32AA321FF}" type="parTrans" cxnId="{2293038E-D056-4CBB-BF0B-A3CD2FA17611}">
      <dgm:prSet/>
      <dgm:spPr/>
      <dgm:t>
        <a:bodyPr/>
        <a:lstStyle/>
        <a:p>
          <a:endParaRPr lang="ru-RU"/>
        </a:p>
      </dgm:t>
    </dgm:pt>
    <dgm:pt modelId="{7073593F-A0F1-40BB-B503-25D295CAFC3E}" type="sibTrans" cxnId="{2293038E-D056-4CBB-BF0B-A3CD2FA17611}">
      <dgm:prSet/>
      <dgm:spPr/>
      <dgm:t>
        <a:bodyPr/>
        <a:lstStyle/>
        <a:p>
          <a:endParaRPr lang="ru-RU"/>
        </a:p>
      </dgm:t>
    </dgm:pt>
    <dgm:pt modelId="{42B6D9A1-9BB4-479E-89EE-21CB87D6D361}" type="pres">
      <dgm:prSet presAssocID="{B2FF37BA-EF3D-4AA4-BEF3-A2C74DD2F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0A9D3-B3AA-4156-AA21-0DD296D3FBFF}" type="pres">
      <dgm:prSet presAssocID="{6C92EDDE-9F9A-40FB-A12E-3B2683F3EE2C}" presName="node" presStyleLbl="node1" presStyleIdx="0" presStyleCnt="3" custScaleX="239702" custRadScaleRad="150233" custRadScaleInc="7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045A5-9D9B-4509-98CD-A8CCE63B22A7}" type="pres">
      <dgm:prSet presAssocID="{D701A79D-A7AD-4B16-B726-1645D1601BC4}" presName="sibTrans" presStyleLbl="sibTrans2D1" presStyleIdx="0" presStyleCnt="3" custAng="5828118" custScaleX="266345" custLinFactX="553624" custLinFactY="-78090" custLinFactNeighborX="600000" custLinFactNeighborY="-100000"/>
      <dgm:spPr/>
      <dgm:t>
        <a:bodyPr/>
        <a:lstStyle/>
        <a:p>
          <a:endParaRPr lang="ru-RU"/>
        </a:p>
      </dgm:t>
    </dgm:pt>
    <dgm:pt modelId="{892F7B4B-B4EC-4BD0-95E4-60AD939A163B}" type="pres">
      <dgm:prSet presAssocID="{D701A79D-A7AD-4B16-B726-1645D1601BC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C070FB-DBB2-4893-84FA-031F3C27D968}" type="pres">
      <dgm:prSet presAssocID="{A025F5B6-4EB8-4A13-B358-559E9DCCD767}" presName="node" presStyleLbl="node1" presStyleIdx="1" presStyleCnt="3" custScaleX="236461" custRadScaleRad="132413" custRadScaleInc="-2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58B80-C3A0-4B94-892B-DB193882F401}" type="pres">
      <dgm:prSet presAssocID="{A5427AC8-3BF5-4EEF-A29F-5B188CB6E001}" presName="sibTrans" presStyleLbl="sibTrans2D1" presStyleIdx="1" presStyleCnt="3" custAng="9939887" custScaleX="254336" custLinFactNeighborX="-93258" custLinFactNeighborY="88976"/>
      <dgm:spPr/>
      <dgm:t>
        <a:bodyPr/>
        <a:lstStyle/>
        <a:p>
          <a:endParaRPr lang="ru-RU"/>
        </a:p>
      </dgm:t>
    </dgm:pt>
    <dgm:pt modelId="{8FF834EB-F0B1-4D19-9814-BA940661CB95}" type="pres">
      <dgm:prSet presAssocID="{A5427AC8-3BF5-4EEF-A29F-5B188CB6E00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3AAE20B-9A25-4614-9CF7-E9321D66AC4D}" type="pres">
      <dgm:prSet presAssocID="{7F7DC80F-B155-4A5E-8BDC-16468034123D}" presName="node" presStyleLbl="node1" presStyleIdx="2" presStyleCnt="3" custScaleX="256708" custRadScaleRad="167740" custRadScaleInc="6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137CB-E850-484B-BBA0-539D3E242628}" type="pres">
      <dgm:prSet presAssocID="{7073593F-A0F1-40BB-B503-25D295CAFC3E}" presName="sibTrans" presStyleLbl="sibTrans2D1" presStyleIdx="2" presStyleCnt="3" custAng="11595014" custScaleX="338540" custLinFactX="100000" custLinFactNeighborX="124188" custLinFactNeighborY="88179"/>
      <dgm:spPr/>
      <dgm:t>
        <a:bodyPr/>
        <a:lstStyle/>
        <a:p>
          <a:endParaRPr lang="ru-RU"/>
        </a:p>
      </dgm:t>
    </dgm:pt>
    <dgm:pt modelId="{A5981C9F-D149-47CE-8B22-8724FA4FCF36}" type="pres">
      <dgm:prSet presAssocID="{7073593F-A0F1-40BB-B503-25D295CAFC3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93038E-D056-4CBB-BF0B-A3CD2FA17611}" srcId="{B2FF37BA-EF3D-4AA4-BEF3-A2C74DD2FC18}" destId="{7F7DC80F-B155-4A5E-8BDC-16468034123D}" srcOrd="2" destOrd="0" parTransId="{98CBFF79-4C7C-47DD-989B-82D32AA321FF}" sibTransId="{7073593F-A0F1-40BB-B503-25D295CAFC3E}"/>
    <dgm:cxn modelId="{A28FCF43-957D-47C9-81D5-B06C53D44D42}" srcId="{B2FF37BA-EF3D-4AA4-BEF3-A2C74DD2FC18}" destId="{A025F5B6-4EB8-4A13-B358-559E9DCCD767}" srcOrd="1" destOrd="0" parTransId="{DCE1C2B7-9877-4E11-AA1D-070FC6BCE174}" sibTransId="{A5427AC8-3BF5-4EEF-A29F-5B188CB6E001}"/>
    <dgm:cxn modelId="{4F283541-2EF2-496F-AA34-C7FF18645A9F}" type="presOf" srcId="{7073593F-A0F1-40BB-B503-25D295CAFC3E}" destId="{A5981C9F-D149-47CE-8B22-8724FA4FCF36}" srcOrd="1" destOrd="0" presId="urn:microsoft.com/office/officeart/2005/8/layout/cycle2"/>
    <dgm:cxn modelId="{58E77A80-8899-48BB-BE0F-EED9E9AC7723}" type="presOf" srcId="{7073593F-A0F1-40BB-B503-25D295CAFC3E}" destId="{FEF137CB-E850-484B-BBA0-539D3E242628}" srcOrd="0" destOrd="0" presId="urn:microsoft.com/office/officeart/2005/8/layout/cycle2"/>
    <dgm:cxn modelId="{0756F5DA-F2CC-476E-9C11-87473D69A50E}" type="presOf" srcId="{6C92EDDE-9F9A-40FB-A12E-3B2683F3EE2C}" destId="{2A20A9D3-B3AA-4156-AA21-0DD296D3FBFF}" srcOrd="0" destOrd="0" presId="urn:microsoft.com/office/officeart/2005/8/layout/cycle2"/>
    <dgm:cxn modelId="{54B316E7-C600-42D5-B265-39FAF6897C7A}" type="presOf" srcId="{A025F5B6-4EB8-4A13-B358-559E9DCCD767}" destId="{CFC070FB-DBB2-4893-84FA-031F3C27D968}" srcOrd="0" destOrd="0" presId="urn:microsoft.com/office/officeart/2005/8/layout/cycle2"/>
    <dgm:cxn modelId="{2E4973BA-444D-4BCF-AE20-A3D47B57AE85}" type="presOf" srcId="{D701A79D-A7AD-4B16-B726-1645D1601BC4}" destId="{377045A5-9D9B-4509-98CD-A8CCE63B22A7}" srcOrd="0" destOrd="0" presId="urn:microsoft.com/office/officeart/2005/8/layout/cycle2"/>
    <dgm:cxn modelId="{70CB5C11-C4E6-44C0-89F1-92972AAAB29D}" type="presOf" srcId="{B2FF37BA-EF3D-4AA4-BEF3-A2C74DD2FC18}" destId="{42B6D9A1-9BB4-479E-89EE-21CB87D6D361}" srcOrd="0" destOrd="0" presId="urn:microsoft.com/office/officeart/2005/8/layout/cycle2"/>
    <dgm:cxn modelId="{E775549C-CA64-48BD-8923-D5B7A1141627}" srcId="{B2FF37BA-EF3D-4AA4-BEF3-A2C74DD2FC18}" destId="{6C92EDDE-9F9A-40FB-A12E-3B2683F3EE2C}" srcOrd="0" destOrd="0" parTransId="{2EF4B9F0-A2A3-4963-92C5-E943F5D5C488}" sibTransId="{D701A79D-A7AD-4B16-B726-1645D1601BC4}"/>
    <dgm:cxn modelId="{3A0EE82C-499F-4230-9110-7A98EA3F4E08}" type="presOf" srcId="{D701A79D-A7AD-4B16-B726-1645D1601BC4}" destId="{892F7B4B-B4EC-4BD0-95E4-60AD939A163B}" srcOrd="1" destOrd="0" presId="urn:microsoft.com/office/officeart/2005/8/layout/cycle2"/>
    <dgm:cxn modelId="{D8657E4A-5C40-46F4-86F6-F3DAFA3A3A0A}" type="presOf" srcId="{A5427AC8-3BF5-4EEF-A29F-5B188CB6E001}" destId="{8FF834EB-F0B1-4D19-9814-BA940661CB95}" srcOrd="1" destOrd="0" presId="urn:microsoft.com/office/officeart/2005/8/layout/cycle2"/>
    <dgm:cxn modelId="{00276B25-F43F-4E82-A4B0-3CC450B22716}" type="presOf" srcId="{7F7DC80F-B155-4A5E-8BDC-16468034123D}" destId="{A3AAE20B-9A25-4614-9CF7-E9321D66AC4D}" srcOrd="0" destOrd="0" presId="urn:microsoft.com/office/officeart/2005/8/layout/cycle2"/>
    <dgm:cxn modelId="{0E72511E-6211-42B1-A358-21A6B2BE7194}" type="presOf" srcId="{A5427AC8-3BF5-4EEF-A29F-5B188CB6E001}" destId="{D5458B80-C3A0-4B94-892B-DB193882F401}" srcOrd="0" destOrd="0" presId="urn:microsoft.com/office/officeart/2005/8/layout/cycle2"/>
    <dgm:cxn modelId="{B8B1A7E4-63D5-4502-BAE2-BDD4BC27842E}" type="presParOf" srcId="{42B6D9A1-9BB4-479E-89EE-21CB87D6D361}" destId="{2A20A9D3-B3AA-4156-AA21-0DD296D3FBFF}" srcOrd="0" destOrd="0" presId="urn:microsoft.com/office/officeart/2005/8/layout/cycle2"/>
    <dgm:cxn modelId="{7BBB93EB-6762-40F5-909C-AB53D32D08AA}" type="presParOf" srcId="{42B6D9A1-9BB4-479E-89EE-21CB87D6D361}" destId="{377045A5-9D9B-4509-98CD-A8CCE63B22A7}" srcOrd="1" destOrd="0" presId="urn:microsoft.com/office/officeart/2005/8/layout/cycle2"/>
    <dgm:cxn modelId="{AB2537C6-7146-45AE-BDEA-10CC7FB3AF20}" type="presParOf" srcId="{377045A5-9D9B-4509-98CD-A8CCE63B22A7}" destId="{892F7B4B-B4EC-4BD0-95E4-60AD939A163B}" srcOrd="0" destOrd="0" presId="urn:microsoft.com/office/officeart/2005/8/layout/cycle2"/>
    <dgm:cxn modelId="{60E7B434-0660-4CF2-9DBF-5FAD449CE12D}" type="presParOf" srcId="{42B6D9A1-9BB4-479E-89EE-21CB87D6D361}" destId="{CFC070FB-DBB2-4893-84FA-031F3C27D968}" srcOrd="2" destOrd="0" presId="urn:microsoft.com/office/officeart/2005/8/layout/cycle2"/>
    <dgm:cxn modelId="{A054F062-4331-4EEF-9FF1-C6826AEF150F}" type="presParOf" srcId="{42B6D9A1-9BB4-479E-89EE-21CB87D6D361}" destId="{D5458B80-C3A0-4B94-892B-DB193882F401}" srcOrd="3" destOrd="0" presId="urn:microsoft.com/office/officeart/2005/8/layout/cycle2"/>
    <dgm:cxn modelId="{FB40FC38-9DA3-4C85-831D-A7832A10B428}" type="presParOf" srcId="{D5458B80-C3A0-4B94-892B-DB193882F401}" destId="{8FF834EB-F0B1-4D19-9814-BA940661CB95}" srcOrd="0" destOrd="0" presId="urn:microsoft.com/office/officeart/2005/8/layout/cycle2"/>
    <dgm:cxn modelId="{94F7A4D0-7624-4138-8945-E26AB00736FB}" type="presParOf" srcId="{42B6D9A1-9BB4-479E-89EE-21CB87D6D361}" destId="{A3AAE20B-9A25-4614-9CF7-E9321D66AC4D}" srcOrd="4" destOrd="0" presId="urn:microsoft.com/office/officeart/2005/8/layout/cycle2"/>
    <dgm:cxn modelId="{83A1BBFC-886A-4F92-AFB2-E506ED3E0F0D}" type="presParOf" srcId="{42B6D9A1-9BB4-479E-89EE-21CB87D6D361}" destId="{FEF137CB-E850-484B-BBA0-539D3E242628}" srcOrd="5" destOrd="0" presId="urn:microsoft.com/office/officeart/2005/8/layout/cycle2"/>
    <dgm:cxn modelId="{62EFFC69-B05D-469D-94BD-968C5BC54BE2}" type="presParOf" srcId="{FEF137CB-E850-484B-BBA0-539D3E242628}" destId="{A5981C9F-D149-47CE-8B22-8724FA4FCF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/>
      <dgm:spPr/>
      <dgm:t>
        <a:bodyPr/>
        <a:lstStyle/>
        <a:p>
          <a:r>
            <a:rPr lang="ru-RU" b="1" dirty="0" smtClean="0"/>
            <a:t>Статистическая обработка текущих оценок</a:t>
          </a:r>
          <a:endParaRPr lang="ru-RU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Тестирование</a:t>
          </a:r>
          <a:endParaRPr lang="ru-RU" sz="2000" b="1" dirty="0">
            <a:solidFill>
              <a:schemeClr val="bg1"/>
            </a:solidFill>
          </a:endParaRPr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baseline="0" dirty="0" smtClean="0"/>
            <a:t>Измерение на унифицированном основании </a:t>
          </a:r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</a:rPr>
            <a:t>«</a:t>
          </a:r>
          <a:r>
            <a:rPr lang="ru-RU" sz="2400" b="1" dirty="0" smtClean="0">
              <a:solidFill>
                <a:schemeClr val="tx1"/>
              </a:solidFill>
            </a:rPr>
            <a:t>Гибридные</a:t>
          </a:r>
          <a:r>
            <a:rPr lang="ru-RU" sz="1800" b="1" dirty="0" smtClean="0">
              <a:solidFill>
                <a:schemeClr val="tx1"/>
              </a:solidFill>
            </a:rPr>
            <a:t>» измерения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7631A7F4-AA2C-4040-93F8-DE7E53118BFE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Оценочные тексты  и анкеты </a:t>
          </a:r>
          <a:endParaRPr lang="ru-RU" sz="2400" b="1" dirty="0">
            <a:solidFill>
              <a:schemeClr val="tx1"/>
            </a:solidFill>
          </a:endParaRPr>
        </a:p>
      </dgm:t>
    </dgm:pt>
    <dgm:pt modelId="{E408712C-6841-4890-B3F8-0966E1F9B09C}" type="parTrans" cxnId="{8D1FDEC3-A9F6-4ABE-804E-4F42EFAC4578}">
      <dgm:prSet/>
      <dgm:spPr/>
      <dgm:t>
        <a:bodyPr/>
        <a:lstStyle/>
        <a:p>
          <a:endParaRPr lang="ru-RU"/>
        </a:p>
      </dgm:t>
    </dgm:pt>
    <dgm:pt modelId="{F093288A-D34B-4440-A25E-E43A1B72AE81}" type="sibTrans" cxnId="{8D1FDEC3-A9F6-4ABE-804E-4F42EFAC4578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48865" custScaleY="50173" custLinFactX="-29326" custLinFactNeighborX="-100000" custLinFactNeighborY="-2429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5" custLinFactNeighborX="-35845" custLinFactNeighborY="-4649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5" custScaleX="326832" custRadScaleRad="209112" custRadScaleInc="-17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5" custScaleX="155883" custLinFactNeighborX="-8642" custLinFactNeighborY="-14042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5" custScaleX="248216" custScaleY="61344" custRadScaleRad="109236" custRadScaleInc="-12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5" custLinFactNeighborX="-38862" custLinFactNeighborY="11261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5" custScaleX="362593" custScaleY="116783" custRadScaleRad="197364" custRadScaleInc="28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5" custLinFactNeighborX="-8515" custLinFactNeighborY="48587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5" custScaleX="426032" custScaleY="112089" custRadScaleRad="53815" custRadScaleInc="-267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9AD48-D7FE-4C2A-9998-284B71B856CA}" type="pres">
      <dgm:prSet presAssocID="{E408712C-6841-4890-B3F8-0966E1F9B09C}" presName="parTrans" presStyleLbl="sibTrans2D1" presStyleIdx="4" presStyleCnt="5" custLinFactNeighborX="6338" custLinFactNeighborY="-11575"/>
      <dgm:spPr/>
      <dgm:t>
        <a:bodyPr/>
        <a:lstStyle/>
        <a:p>
          <a:endParaRPr lang="ru-RU"/>
        </a:p>
      </dgm:t>
    </dgm:pt>
    <dgm:pt modelId="{DECB962B-1DCE-4557-8C13-42432B23D2F2}" type="pres">
      <dgm:prSet presAssocID="{E408712C-6841-4890-B3F8-0966E1F9B09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28D3BFB-BB5A-4FBF-AF4C-E777F6762BA6}" type="pres">
      <dgm:prSet presAssocID="{7631A7F4-AA2C-4040-93F8-DE7E53118BFE}" presName="node" presStyleLbl="node1" presStyleIdx="4" presStyleCnt="5" custScaleX="408076" custScaleY="61412" custRadScaleRad="88895" custRadScaleInc="36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D3CD6-DE3A-4BB1-A169-E0E6BBBF5318}" type="presOf" srcId="{D805C5A8-DB0A-4D75-812F-6B0C076AB387}" destId="{FECC84C3-848B-4BD5-A603-36249C5C97D6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B7980920-0947-4282-AE5F-64B814287CAC}" type="presOf" srcId="{3E442980-F814-4D97-9FC6-E3492C4794DA}" destId="{B37EA0D6-311C-40BD-BA54-03A1CC4F0600}" srcOrd="1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9EC289A6-0013-4A47-9FA7-80FA49439DE1}" type="presOf" srcId="{E408712C-6841-4890-B3F8-0966E1F9B09C}" destId="{79C9AD48-D7FE-4C2A-9998-284B71B856CA}" srcOrd="0" destOrd="0" presId="urn:microsoft.com/office/officeart/2005/8/layout/radial5"/>
    <dgm:cxn modelId="{D2A502DF-5694-4D31-B72D-C59AB14B26FF}" type="presOf" srcId="{D02551BA-0857-47DF-9D45-1B5E8261F24C}" destId="{6F901374-0777-45B2-8E9F-251689454AA9}" srcOrd="1" destOrd="0" presId="urn:microsoft.com/office/officeart/2005/8/layout/radial5"/>
    <dgm:cxn modelId="{554C5E78-1DE2-43F4-BD0A-9070BEED09F8}" type="presOf" srcId="{00F4920B-6C58-4FF2-83EF-6E7598E2412A}" destId="{FF829285-7BE0-497F-9D9B-E8AB00BABD8B}" srcOrd="0" destOrd="0" presId="urn:microsoft.com/office/officeart/2005/8/layout/radial5"/>
    <dgm:cxn modelId="{B12481F9-F3BF-4B46-A2BA-E14CE27EDB7C}" type="presOf" srcId="{3E442980-F814-4D97-9FC6-E3492C4794DA}" destId="{AC75A58F-77F1-4920-84FC-21C7759FD2F5}" srcOrd="0" destOrd="0" presId="urn:microsoft.com/office/officeart/2005/8/layout/radial5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257AE5E7-27B7-4FCC-BEF9-3BAD6FB3AB7B}" type="presOf" srcId="{4137F620-8866-4E0C-9820-62BB8B817127}" destId="{154D7DB6-DFB2-49CA-85C8-C9DA687D1E6D}" srcOrd="0" destOrd="0" presId="urn:microsoft.com/office/officeart/2005/8/layout/radial5"/>
    <dgm:cxn modelId="{06118ACF-BE27-436B-AF56-701E52B16187}" type="presOf" srcId="{7631A7F4-AA2C-4040-93F8-DE7E53118BFE}" destId="{C28D3BFB-BB5A-4FBF-AF4C-E777F6762BA6}" srcOrd="0" destOrd="0" presId="urn:microsoft.com/office/officeart/2005/8/layout/radial5"/>
    <dgm:cxn modelId="{8D1FDEC3-A9F6-4ABE-804E-4F42EFAC4578}" srcId="{00F4920B-6C58-4FF2-83EF-6E7598E2412A}" destId="{7631A7F4-AA2C-4040-93F8-DE7E53118BFE}" srcOrd="4" destOrd="0" parTransId="{E408712C-6841-4890-B3F8-0966E1F9B09C}" sibTransId="{F093288A-D34B-4440-A25E-E43A1B72AE81}"/>
    <dgm:cxn modelId="{30D70E7B-084D-45A6-A1EB-8977903BC8F1}" type="presOf" srcId="{3DD4C60B-1915-4876-BDA4-97953AC9946E}" destId="{61819EA6-B943-4134-861C-8DD197222EDC}" srcOrd="0" destOrd="0" presId="urn:microsoft.com/office/officeart/2005/8/layout/radial5"/>
    <dgm:cxn modelId="{445878FE-B164-47A5-A499-5917652BCF92}" type="presOf" srcId="{166AC1B2-1296-4A29-B4B2-F33274F8837F}" destId="{C6AF3285-CCFC-449F-AA8A-20E798C98E19}" srcOrd="0" destOrd="0" presId="urn:microsoft.com/office/officeart/2005/8/layout/radial5"/>
    <dgm:cxn modelId="{05AA0F8E-E1BE-46D2-B816-92CDADD9A437}" type="presOf" srcId="{C004B201-25C4-42AC-A3B4-96B3EB491C9D}" destId="{AA09F849-CA38-4B42-8DFF-E1183E7B1862}" srcOrd="1" destOrd="0" presId="urn:microsoft.com/office/officeart/2005/8/layout/radial5"/>
    <dgm:cxn modelId="{E3C2951C-4E19-464D-B702-EA870B8A2FEE}" type="presOf" srcId="{E408712C-6841-4890-B3F8-0966E1F9B09C}" destId="{DECB962B-1DCE-4557-8C13-42432B23D2F2}" srcOrd="1" destOrd="0" presId="urn:microsoft.com/office/officeart/2005/8/layout/radial5"/>
    <dgm:cxn modelId="{05985AD3-1AAA-4327-90F4-6CB281B9E21E}" type="presOf" srcId="{F34F4A25-AAB0-42D6-9D13-DA5D5BFC216E}" destId="{25468220-BDD9-4066-90F8-82BFAA93C287}" srcOrd="0" destOrd="0" presId="urn:microsoft.com/office/officeart/2005/8/layout/radial5"/>
    <dgm:cxn modelId="{818A09C1-E6E2-4CB4-9595-914B4952A43F}" type="presOf" srcId="{D02551BA-0857-47DF-9D45-1B5E8261F24C}" destId="{F4011237-331A-4347-89CA-FD65BBAD1F77}" srcOrd="0" destOrd="0" presId="urn:microsoft.com/office/officeart/2005/8/layout/radial5"/>
    <dgm:cxn modelId="{A4839699-D5DD-4BE8-BA9E-BD0539F94977}" type="presOf" srcId="{4D79C36E-C52E-4D7E-9139-CFDE3F7D82CE}" destId="{7474F8AD-5D44-4AB7-AB5A-1BA9254A09C4}" srcOrd="0" destOrd="0" presId="urn:microsoft.com/office/officeart/2005/8/layout/radial5"/>
    <dgm:cxn modelId="{757BCDAC-342E-4050-8593-48B03B741794}" type="presOf" srcId="{4137F620-8866-4E0C-9820-62BB8B817127}" destId="{F726E4C4-6D87-4E61-9F6B-3AB8187F4842}" srcOrd="1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AB0AABD2-3D6E-4974-9937-FC0C3163B0AB}" type="presOf" srcId="{C004B201-25C4-42AC-A3B4-96B3EB491C9D}" destId="{4AE2C547-712F-46D0-8075-80F17B1FBE6F}" srcOrd="0" destOrd="0" presId="urn:microsoft.com/office/officeart/2005/8/layout/radial5"/>
    <dgm:cxn modelId="{5AAFEE58-8348-4FF3-92DD-698A672B5723}" type="presParOf" srcId="{C6AF3285-CCFC-449F-AA8A-20E798C98E19}" destId="{FF829285-7BE0-497F-9D9B-E8AB00BABD8B}" srcOrd="0" destOrd="0" presId="urn:microsoft.com/office/officeart/2005/8/layout/radial5"/>
    <dgm:cxn modelId="{5878F73B-5354-4A44-9626-D1BCBA91F6F0}" type="presParOf" srcId="{C6AF3285-CCFC-449F-AA8A-20E798C98E19}" destId="{AC75A58F-77F1-4920-84FC-21C7759FD2F5}" srcOrd="1" destOrd="0" presId="urn:microsoft.com/office/officeart/2005/8/layout/radial5"/>
    <dgm:cxn modelId="{719B19A0-73DD-444C-8C34-5454EBDE4063}" type="presParOf" srcId="{AC75A58F-77F1-4920-84FC-21C7759FD2F5}" destId="{B37EA0D6-311C-40BD-BA54-03A1CC4F0600}" srcOrd="0" destOrd="0" presId="urn:microsoft.com/office/officeart/2005/8/layout/radial5"/>
    <dgm:cxn modelId="{8C616767-A95E-472B-8BAB-FB659B3DFDB0}" type="presParOf" srcId="{C6AF3285-CCFC-449F-AA8A-20E798C98E19}" destId="{25468220-BDD9-4066-90F8-82BFAA93C287}" srcOrd="2" destOrd="0" presId="urn:microsoft.com/office/officeart/2005/8/layout/radial5"/>
    <dgm:cxn modelId="{677C7ED2-3599-4FD5-958E-7CA97940E5AF}" type="presParOf" srcId="{C6AF3285-CCFC-449F-AA8A-20E798C98E19}" destId="{F4011237-331A-4347-89CA-FD65BBAD1F77}" srcOrd="3" destOrd="0" presId="urn:microsoft.com/office/officeart/2005/8/layout/radial5"/>
    <dgm:cxn modelId="{DCB22BD0-EF40-4317-9ED4-E906C53B333A}" type="presParOf" srcId="{F4011237-331A-4347-89CA-FD65BBAD1F77}" destId="{6F901374-0777-45B2-8E9F-251689454AA9}" srcOrd="0" destOrd="0" presId="urn:microsoft.com/office/officeart/2005/8/layout/radial5"/>
    <dgm:cxn modelId="{C1B6BECF-7221-44B4-BC1E-239902F8428E}" type="presParOf" srcId="{C6AF3285-CCFC-449F-AA8A-20E798C98E19}" destId="{7474F8AD-5D44-4AB7-AB5A-1BA9254A09C4}" srcOrd="4" destOrd="0" presId="urn:microsoft.com/office/officeart/2005/8/layout/radial5"/>
    <dgm:cxn modelId="{7F63F16E-1558-495C-AE77-8CEAEE053F6B}" type="presParOf" srcId="{C6AF3285-CCFC-449F-AA8A-20E798C98E19}" destId="{154D7DB6-DFB2-49CA-85C8-C9DA687D1E6D}" srcOrd="5" destOrd="0" presId="urn:microsoft.com/office/officeart/2005/8/layout/radial5"/>
    <dgm:cxn modelId="{01333AAE-60ED-4C68-BDE9-25C2CA08314E}" type="presParOf" srcId="{154D7DB6-DFB2-49CA-85C8-C9DA687D1E6D}" destId="{F726E4C4-6D87-4E61-9F6B-3AB8187F4842}" srcOrd="0" destOrd="0" presId="urn:microsoft.com/office/officeart/2005/8/layout/radial5"/>
    <dgm:cxn modelId="{F42983FF-66D3-4BF5-A096-37A19DED2990}" type="presParOf" srcId="{C6AF3285-CCFC-449F-AA8A-20E798C98E19}" destId="{61819EA6-B943-4134-861C-8DD197222EDC}" srcOrd="6" destOrd="0" presId="urn:microsoft.com/office/officeart/2005/8/layout/radial5"/>
    <dgm:cxn modelId="{6B05C0F2-B060-4EEF-B282-F23A4DD51DA3}" type="presParOf" srcId="{C6AF3285-CCFC-449F-AA8A-20E798C98E19}" destId="{4AE2C547-712F-46D0-8075-80F17B1FBE6F}" srcOrd="7" destOrd="0" presId="urn:microsoft.com/office/officeart/2005/8/layout/radial5"/>
    <dgm:cxn modelId="{18D3A62F-82CF-428E-9382-93A88BFB0942}" type="presParOf" srcId="{4AE2C547-712F-46D0-8075-80F17B1FBE6F}" destId="{AA09F849-CA38-4B42-8DFF-E1183E7B1862}" srcOrd="0" destOrd="0" presId="urn:microsoft.com/office/officeart/2005/8/layout/radial5"/>
    <dgm:cxn modelId="{C273D602-7D1F-48E1-8A4A-38E3B85CC0D5}" type="presParOf" srcId="{C6AF3285-CCFC-449F-AA8A-20E798C98E19}" destId="{FECC84C3-848B-4BD5-A603-36249C5C97D6}" srcOrd="8" destOrd="0" presId="urn:microsoft.com/office/officeart/2005/8/layout/radial5"/>
    <dgm:cxn modelId="{76300DBB-01BA-4AA7-8C73-8A0B56675A9D}" type="presParOf" srcId="{C6AF3285-CCFC-449F-AA8A-20E798C98E19}" destId="{79C9AD48-D7FE-4C2A-9998-284B71B856CA}" srcOrd="9" destOrd="0" presId="urn:microsoft.com/office/officeart/2005/8/layout/radial5"/>
    <dgm:cxn modelId="{8A85155E-33AA-46BE-A881-B157CF444E21}" type="presParOf" srcId="{79C9AD48-D7FE-4C2A-9998-284B71B856CA}" destId="{DECB962B-1DCE-4557-8C13-42432B23D2F2}" srcOrd="0" destOrd="0" presId="urn:microsoft.com/office/officeart/2005/8/layout/radial5"/>
    <dgm:cxn modelId="{483CDC77-12F4-4374-846C-ACD77AD155D1}" type="presParOf" srcId="{C6AF3285-CCFC-449F-AA8A-20E798C98E19}" destId="{C28D3BFB-BB5A-4FBF-AF4C-E777F6762BA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0F75D-5EAF-4172-9254-F8DE14556B64}" type="doc">
      <dgm:prSet loTypeId="urn:microsoft.com/office/officeart/2005/8/layout/cycle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367079-56B0-4EF0-913D-D80B9BCD7154}">
      <dgm:prSet phldrT="[Текст]" custT="1"/>
      <dgm:spPr/>
      <dgm:t>
        <a:bodyPr/>
        <a:lstStyle/>
        <a:p>
          <a:r>
            <a:rPr lang="ru-RU" sz="2400" b="1" dirty="0" smtClean="0"/>
            <a:t>Оценка ИПО </a:t>
          </a:r>
        </a:p>
        <a:p>
          <a:r>
            <a:rPr lang="ru-RU" sz="2400" b="1" dirty="0" smtClean="0"/>
            <a:t>в урочной деятельности </a:t>
          </a:r>
          <a:endParaRPr lang="ru-RU" sz="2400" b="1" dirty="0"/>
        </a:p>
      </dgm:t>
    </dgm:pt>
    <dgm:pt modelId="{32089641-C9AA-4D7B-BF8D-D2CA7FD14693}" type="parTrans" cxnId="{D47C264D-DB2E-410D-85AD-FFD96E69AAD7}">
      <dgm:prSet/>
      <dgm:spPr/>
      <dgm:t>
        <a:bodyPr/>
        <a:lstStyle/>
        <a:p>
          <a:endParaRPr lang="ru-RU" sz="2000" b="1"/>
        </a:p>
      </dgm:t>
    </dgm:pt>
    <dgm:pt modelId="{62F67DC7-0AAD-4BA7-AB41-20F231BF2D7F}" type="sibTrans" cxnId="{D47C264D-DB2E-410D-85AD-FFD96E69AAD7}">
      <dgm:prSet/>
      <dgm:spPr/>
      <dgm:t>
        <a:bodyPr/>
        <a:lstStyle/>
        <a:p>
          <a:endParaRPr lang="ru-RU" sz="2000" b="1"/>
        </a:p>
      </dgm:t>
    </dgm:pt>
    <dgm:pt modelId="{D577B28D-F685-45C8-A964-B187F08987C5}">
      <dgm:prSet phldrT="[Текст]" custT="1"/>
      <dgm:spPr/>
      <dgm:t>
        <a:bodyPr/>
        <a:lstStyle/>
        <a:p>
          <a:r>
            <a:rPr lang="ru-RU" sz="2400" b="1" dirty="0"/>
            <a:t>Оценка ИПО</a:t>
          </a:r>
        </a:p>
        <a:p>
          <a:r>
            <a:rPr lang="ru-RU" sz="2400" b="1" dirty="0"/>
            <a:t>Службой мониторинга </a:t>
          </a:r>
        </a:p>
      </dgm:t>
    </dgm:pt>
    <dgm:pt modelId="{F524876B-D33B-4D5A-A2D5-A33814987309}" type="parTrans" cxnId="{FF214FB6-49D2-4219-8002-E215CCCFA4D7}">
      <dgm:prSet/>
      <dgm:spPr/>
      <dgm:t>
        <a:bodyPr/>
        <a:lstStyle/>
        <a:p>
          <a:endParaRPr lang="ru-RU" sz="2000" b="1"/>
        </a:p>
      </dgm:t>
    </dgm:pt>
    <dgm:pt modelId="{98561DD5-A1C1-46CB-91F6-B2FCA0F5A144}" type="sibTrans" cxnId="{FF214FB6-49D2-4219-8002-E215CCCFA4D7}">
      <dgm:prSet/>
      <dgm:spPr/>
      <dgm:t>
        <a:bodyPr/>
        <a:lstStyle/>
        <a:p>
          <a:endParaRPr lang="ru-RU" sz="2000" b="1"/>
        </a:p>
      </dgm:t>
    </dgm:pt>
    <dgm:pt modelId="{7422A595-4CD3-4B3B-B14E-EDA4C5AAEF77}">
      <dgm:prSet phldrT="[Текст]" custT="1"/>
      <dgm:spPr/>
      <dgm:t>
        <a:bodyPr/>
        <a:lstStyle/>
        <a:p>
          <a:r>
            <a:rPr lang="ru-RU" sz="2400" b="1" dirty="0"/>
            <a:t>Оценка ИПО</a:t>
          </a:r>
        </a:p>
        <a:p>
          <a:r>
            <a:rPr lang="ru-RU" sz="2400" b="1" dirty="0"/>
            <a:t>с </a:t>
          </a:r>
          <a:r>
            <a:rPr lang="ru-RU" sz="2400" b="1" dirty="0" err="1"/>
            <a:t>использованим</a:t>
          </a:r>
          <a:r>
            <a:rPr lang="ru-RU" sz="2400" b="1" dirty="0"/>
            <a:t> </a:t>
          </a:r>
        </a:p>
        <a:p>
          <a:r>
            <a:rPr lang="ru-RU" sz="2400" b="1" dirty="0"/>
            <a:t>портфолио </a:t>
          </a:r>
        </a:p>
      </dgm:t>
    </dgm:pt>
    <dgm:pt modelId="{D7648F31-D368-4112-BCAA-961EE5ABC290}" type="parTrans" cxnId="{AEF3EA8D-B23A-4BF2-A19D-3652785B5ABC}">
      <dgm:prSet/>
      <dgm:spPr/>
      <dgm:t>
        <a:bodyPr/>
        <a:lstStyle/>
        <a:p>
          <a:endParaRPr lang="ru-RU" sz="2000" b="1"/>
        </a:p>
      </dgm:t>
    </dgm:pt>
    <dgm:pt modelId="{DA2F05FA-A57F-428D-AB1A-0055476A3475}" type="sibTrans" cxnId="{AEF3EA8D-B23A-4BF2-A19D-3652785B5ABC}">
      <dgm:prSet/>
      <dgm:spPr/>
      <dgm:t>
        <a:bodyPr/>
        <a:lstStyle/>
        <a:p>
          <a:endParaRPr lang="ru-RU" sz="2000" b="1"/>
        </a:p>
      </dgm:t>
    </dgm:pt>
    <dgm:pt modelId="{B0D397AA-010F-4827-BB0E-CE08C0826D9B}">
      <dgm:prSet phldrT="[Текст]" custT="1"/>
      <dgm:spPr/>
      <dgm:t>
        <a:bodyPr/>
        <a:lstStyle/>
        <a:p>
          <a:r>
            <a:rPr lang="ru-RU" sz="2400" b="1" dirty="0"/>
            <a:t>ИКТ-поддержка </a:t>
          </a:r>
        </a:p>
        <a:p>
          <a:r>
            <a:rPr lang="ru-RU" sz="2400" b="1" dirty="0"/>
            <a:t>оценки ИПО</a:t>
          </a:r>
        </a:p>
      </dgm:t>
    </dgm:pt>
    <dgm:pt modelId="{78448BD6-6848-4A86-A83F-7A9EE6108BC4}" type="sibTrans" cxnId="{F6856C48-6820-4D29-8769-3D9D215E978B}">
      <dgm:prSet/>
      <dgm:spPr/>
      <dgm:t>
        <a:bodyPr/>
        <a:lstStyle/>
        <a:p>
          <a:endParaRPr lang="ru-RU" sz="2000" b="1"/>
        </a:p>
      </dgm:t>
    </dgm:pt>
    <dgm:pt modelId="{99F87709-69FE-4AAA-A992-C22CA71CEE85}" type="parTrans" cxnId="{F6856C48-6820-4D29-8769-3D9D215E978B}">
      <dgm:prSet/>
      <dgm:spPr/>
      <dgm:t>
        <a:bodyPr/>
        <a:lstStyle/>
        <a:p>
          <a:endParaRPr lang="ru-RU" sz="2000" b="1"/>
        </a:p>
      </dgm:t>
    </dgm:pt>
    <dgm:pt modelId="{D372959B-D8B7-470F-8175-8DC494B64CDC}">
      <dgm:prSet custT="1"/>
      <dgm:spPr/>
      <dgm:t>
        <a:bodyPr/>
        <a:lstStyle/>
        <a:p>
          <a:r>
            <a:rPr lang="ru-RU" sz="2400" b="1" dirty="0" smtClean="0"/>
            <a:t>Обобщение </a:t>
          </a:r>
          <a:r>
            <a:rPr lang="ru-RU" sz="2400" b="1" dirty="0"/>
            <a:t>и анализ информации по оценке ИПО       администрацией ОУ </a:t>
          </a:r>
        </a:p>
      </dgm:t>
    </dgm:pt>
    <dgm:pt modelId="{541432A9-4B6F-4454-ABAB-41C660EC3660}" type="parTrans" cxnId="{404E1576-8BC9-4B32-B256-AE86727D545C}">
      <dgm:prSet/>
      <dgm:spPr/>
      <dgm:t>
        <a:bodyPr/>
        <a:lstStyle/>
        <a:p>
          <a:endParaRPr lang="ru-RU"/>
        </a:p>
      </dgm:t>
    </dgm:pt>
    <dgm:pt modelId="{638135A1-E91C-4854-9558-5981ED851FB0}" type="sibTrans" cxnId="{404E1576-8BC9-4B32-B256-AE86727D545C}">
      <dgm:prSet/>
      <dgm:spPr/>
      <dgm:t>
        <a:bodyPr/>
        <a:lstStyle/>
        <a:p>
          <a:endParaRPr lang="ru-RU"/>
        </a:p>
      </dgm:t>
    </dgm:pt>
    <dgm:pt modelId="{5AF451B6-AD8B-4811-846B-B229CE41B262}" type="pres">
      <dgm:prSet presAssocID="{D1A0F75D-5EAF-4172-9254-F8DE14556B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D4F8E-9E74-4A5E-94ED-A516B36A092F}" type="pres">
      <dgm:prSet presAssocID="{1E367079-56B0-4EF0-913D-D80B9BCD7154}" presName="node" presStyleLbl="node1" presStyleIdx="0" presStyleCnt="5" custScaleX="263116" custRadScaleRad="87062" custRadScaleInc="45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4A717-7D84-4EFC-9070-5F1298E3FA5C}" type="pres">
      <dgm:prSet presAssocID="{1E367079-56B0-4EF0-913D-D80B9BCD7154}" presName="spNode" presStyleCnt="0"/>
      <dgm:spPr/>
      <dgm:t>
        <a:bodyPr/>
        <a:lstStyle/>
        <a:p>
          <a:endParaRPr lang="ru-RU"/>
        </a:p>
      </dgm:t>
    </dgm:pt>
    <dgm:pt modelId="{8DD3C91F-1DC6-43FD-878A-A474CC4ACB66}" type="pres">
      <dgm:prSet presAssocID="{62F67DC7-0AAD-4BA7-AB41-20F231BF2D7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C854D48-9330-4582-993F-2CD3998651AA}" type="pres">
      <dgm:prSet presAssocID="{D577B28D-F685-45C8-A964-B187F08987C5}" presName="node" presStyleLbl="node1" presStyleIdx="1" presStyleCnt="5" custScaleX="275564" custRadScaleRad="110487" custRadScaleInc="3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A5259-A00E-434A-8D1B-3701C2AB057B}" type="pres">
      <dgm:prSet presAssocID="{D577B28D-F685-45C8-A964-B187F08987C5}" presName="spNode" presStyleCnt="0"/>
      <dgm:spPr/>
      <dgm:t>
        <a:bodyPr/>
        <a:lstStyle/>
        <a:p>
          <a:endParaRPr lang="ru-RU"/>
        </a:p>
      </dgm:t>
    </dgm:pt>
    <dgm:pt modelId="{CE67609C-341E-44C2-8494-70162A0D65DE}" type="pres">
      <dgm:prSet presAssocID="{98561DD5-A1C1-46CB-91F6-B2FCA0F5A14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6C3994D-9D2E-4E81-9B8D-CA5BBD10303D}" type="pres">
      <dgm:prSet presAssocID="{7422A595-4CD3-4B3B-B14E-EDA4C5AAEF77}" presName="node" presStyleLbl="node1" presStyleIdx="2" presStyleCnt="5" custScaleX="221332" custScaleY="155242" custRadScaleRad="125009" custRadScaleInc="-9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2782-12C2-4223-AD93-3B0EB8C2DAAA}" type="pres">
      <dgm:prSet presAssocID="{7422A595-4CD3-4B3B-B14E-EDA4C5AAEF77}" presName="spNode" presStyleCnt="0"/>
      <dgm:spPr/>
      <dgm:t>
        <a:bodyPr/>
        <a:lstStyle/>
        <a:p>
          <a:endParaRPr lang="ru-RU"/>
        </a:p>
      </dgm:t>
    </dgm:pt>
    <dgm:pt modelId="{5104352A-BF16-490C-8CCB-95DF3DF441F1}" type="pres">
      <dgm:prSet presAssocID="{DA2F05FA-A57F-428D-AB1A-0055476A347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83E0232-9F83-482E-99CA-74B328F6B308}" type="pres">
      <dgm:prSet presAssocID="{B0D397AA-010F-4827-BB0E-CE08C0826D9B}" presName="node" presStyleLbl="node1" presStyleIdx="3" presStyleCnt="5" custScaleX="182982" custRadScaleRad="109707" custRadScaleInc="78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15FE3-B2F4-4446-B892-1C67A438CF10}" type="pres">
      <dgm:prSet presAssocID="{B0D397AA-010F-4827-BB0E-CE08C0826D9B}" presName="spNode" presStyleCnt="0"/>
      <dgm:spPr/>
      <dgm:t>
        <a:bodyPr/>
        <a:lstStyle/>
        <a:p>
          <a:endParaRPr lang="ru-RU"/>
        </a:p>
      </dgm:t>
    </dgm:pt>
    <dgm:pt modelId="{6C75219C-FB0D-48F5-9C47-5009CE53AE2D}" type="pres">
      <dgm:prSet presAssocID="{78448BD6-6848-4A86-A83F-7A9EE6108BC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F232FE1-0963-45DA-991E-DC5033EA21C2}" type="pres">
      <dgm:prSet presAssocID="{D372959B-D8B7-470F-8175-8DC494B64CDC}" presName="node" presStyleLbl="node1" presStyleIdx="4" presStyleCnt="5" custScaleX="306308" custScaleY="119907" custRadScaleRad="120979" custRadScaleInc="-3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41EE8-5BA5-4461-ACC2-35463E44ED85}" type="pres">
      <dgm:prSet presAssocID="{D372959B-D8B7-470F-8175-8DC494B64CDC}" presName="spNode" presStyleCnt="0"/>
      <dgm:spPr/>
      <dgm:t>
        <a:bodyPr/>
        <a:lstStyle/>
        <a:p>
          <a:endParaRPr lang="ru-RU"/>
        </a:p>
      </dgm:t>
    </dgm:pt>
    <dgm:pt modelId="{8B693593-AF01-4FCC-AA22-357C9EF8D264}" type="pres">
      <dgm:prSet presAssocID="{638135A1-E91C-4854-9558-5981ED851FB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EF3EA8D-B23A-4BF2-A19D-3652785B5ABC}" srcId="{D1A0F75D-5EAF-4172-9254-F8DE14556B64}" destId="{7422A595-4CD3-4B3B-B14E-EDA4C5AAEF77}" srcOrd="2" destOrd="0" parTransId="{D7648F31-D368-4112-BCAA-961EE5ABC290}" sibTransId="{DA2F05FA-A57F-428D-AB1A-0055476A3475}"/>
    <dgm:cxn modelId="{AF7179EB-C49B-43B9-A293-59878895D527}" type="presOf" srcId="{98561DD5-A1C1-46CB-91F6-B2FCA0F5A144}" destId="{CE67609C-341E-44C2-8494-70162A0D65DE}" srcOrd="0" destOrd="0" presId="urn:microsoft.com/office/officeart/2005/8/layout/cycle6"/>
    <dgm:cxn modelId="{8A2FC8C9-D6C4-4DCC-BC6F-FE4E05F8AD48}" type="presOf" srcId="{D1A0F75D-5EAF-4172-9254-F8DE14556B64}" destId="{5AF451B6-AD8B-4811-846B-B229CE41B262}" srcOrd="0" destOrd="0" presId="urn:microsoft.com/office/officeart/2005/8/layout/cycle6"/>
    <dgm:cxn modelId="{393E6FE7-F726-4CCD-88E9-655DEB754AE4}" type="presOf" srcId="{78448BD6-6848-4A86-A83F-7A9EE6108BC4}" destId="{6C75219C-FB0D-48F5-9C47-5009CE53AE2D}" srcOrd="0" destOrd="0" presId="urn:microsoft.com/office/officeart/2005/8/layout/cycle6"/>
    <dgm:cxn modelId="{CC4C3D89-3A8F-461F-BCDC-19C353B8DC08}" type="presOf" srcId="{7422A595-4CD3-4B3B-B14E-EDA4C5AAEF77}" destId="{B6C3994D-9D2E-4E81-9B8D-CA5BBD10303D}" srcOrd="0" destOrd="0" presId="urn:microsoft.com/office/officeart/2005/8/layout/cycle6"/>
    <dgm:cxn modelId="{404E1576-8BC9-4B32-B256-AE86727D545C}" srcId="{D1A0F75D-5EAF-4172-9254-F8DE14556B64}" destId="{D372959B-D8B7-470F-8175-8DC494B64CDC}" srcOrd="4" destOrd="0" parTransId="{541432A9-4B6F-4454-ABAB-41C660EC3660}" sibTransId="{638135A1-E91C-4854-9558-5981ED851FB0}"/>
    <dgm:cxn modelId="{D47C264D-DB2E-410D-85AD-FFD96E69AAD7}" srcId="{D1A0F75D-5EAF-4172-9254-F8DE14556B64}" destId="{1E367079-56B0-4EF0-913D-D80B9BCD7154}" srcOrd="0" destOrd="0" parTransId="{32089641-C9AA-4D7B-BF8D-D2CA7FD14693}" sibTransId="{62F67DC7-0AAD-4BA7-AB41-20F231BF2D7F}"/>
    <dgm:cxn modelId="{F6856C48-6820-4D29-8769-3D9D215E978B}" srcId="{D1A0F75D-5EAF-4172-9254-F8DE14556B64}" destId="{B0D397AA-010F-4827-BB0E-CE08C0826D9B}" srcOrd="3" destOrd="0" parTransId="{99F87709-69FE-4AAA-A992-C22CA71CEE85}" sibTransId="{78448BD6-6848-4A86-A83F-7A9EE6108BC4}"/>
    <dgm:cxn modelId="{6B9C8E20-49FC-49FE-B75A-B04307713DE1}" type="presOf" srcId="{1E367079-56B0-4EF0-913D-D80B9BCD7154}" destId="{DB7D4F8E-9E74-4A5E-94ED-A516B36A092F}" srcOrd="0" destOrd="0" presId="urn:microsoft.com/office/officeart/2005/8/layout/cycle6"/>
    <dgm:cxn modelId="{BA3F8DD0-E854-40C3-8808-30711AC23DA1}" type="presOf" srcId="{DA2F05FA-A57F-428D-AB1A-0055476A3475}" destId="{5104352A-BF16-490C-8CCB-95DF3DF441F1}" srcOrd="0" destOrd="0" presId="urn:microsoft.com/office/officeart/2005/8/layout/cycle6"/>
    <dgm:cxn modelId="{FF214FB6-49D2-4219-8002-E215CCCFA4D7}" srcId="{D1A0F75D-5EAF-4172-9254-F8DE14556B64}" destId="{D577B28D-F685-45C8-A964-B187F08987C5}" srcOrd="1" destOrd="0" parTransId="{F524876B-D33B-4D5A-A2D5-A33814987309}" sibTransId="{98561DD5-A1C1-46CB-91F6-B2FCA0F5A144}"/>
    <dgm:cxn modelId="{F5EDDC8D-06AE-42A3-9EA9-AE1CFD369A1E}" type="presOf" srcId="{62F67DC7-0AAD-4BA7-AB41-20F231BF2D7F}" destId="{8DD3C91F-1DC6-43FD-878A-A474CC4ACB66}" srcOrd="0" destOrd="0" presId="urn:microsoft.com/office/officeart/2005/8/layout/cycle6"/>
    <dgm:cxn modelId="{166B5D3E-A033-47A8-8A7F-68ED335B0689}" type="presOf" srcId="{D577B28D-F685-45C8-A964-B187F08987C5}" destId="{AC854D48-9330-4582-993F-2CD3998651AA}" srcOrd="0" destOrd="0" presId="urn:microsoft.com/office/officeart/2005/8/layout/cycle6"/>
    <dgm:cxn modelId="{1AE39785-1001-4A99-8D6D-9EDF2E89C1CE}" type="presOf" srcId="{B0D397AA-010F-4827-BB0E-CE08C0826D9B}" destId="{B83E0232-9F83-482E-99CA-74B328F6B308}" srcOrd="0" destOrd="0" presId="urn:microsoft.com/office/officeart/2005/8/layout/cycle6"/>
    <dgm:cxn modelId="{25F495A5-B865-4347-89F4-59BF875FA759}" type="presOf" srcId="{D372959B-D8B7-470F-8175-8DC494B64CDC}" destId="{FF232FE1-0963-45DA-991E-DC5033EA21C2}" srcOrd="0" destOrd="0" presId="urn:microsoft.com/office/officeart/2005/8/layout/cycle6"/>
    <dgm:cxn modelId="{8A7208FB-3F7D-43D7-BA61-6878F3740305}" type="presOf" srcId="{638135A1-E91C-4854-9558-5981ED851FB0}" destId="{8B693593-AF01-4FCC-AA22-357C9EF8D264}" srcOrd="0" destOrd="0" presId="urn:microsoft.com/office/officeart/2005/8/layout/cycle6"/>
    <dgm:cxn modelId="{3B13774C-C971-45FB-AC01-8218019356B4}" type="presParOf" srcId="{5AF451B6-AD8B-4811-846B-B229CE41B262}" destId="{DB7D4F8E-9E74-4A5E-94ED-A516B36A092F}" srcOrd="0" destOrd="0" presId="urn:microsoft.com/office/officeart/2005/8/layout/cycle6"/>
    <dgm:cxn modelId="{359A520E-D686-4DB8-A597-3CDE0DBB6C99}" type="presParOf" srcId="{5AF451B6-AD8B-4811-846B-B229CE41B262}" destId="{F594A717-7D84-4EFC-9070-5F1298E3FA5C}" srcOrd="1" destOrd="0" presId="urn:microsoft.com/office/officeart/2005/8/layout/cycle6"/>
    <dgm:cxn modelId="{AD2D05FE-CCA4-4470-8438-3AB1042A8631}" type="presParOf" srcId="{5AF451B6-AD8B-4811-846B-B229CE41B262}" destId="{8DD3C91F-1DC6-43FD-878A-A474CC4ACB66}" srcOrd="2" destOrd="0" presId="urn:microsoft.com/office/officeart/2005/8/layout/cycle6"/>
    <dgm:cxn modelId="{FA90F2C4-7A30-450A-AEB6-FA79492B74CA}" type="presParOf" srcId="{5AF451B6-AD8B-4811-846B-B229CE41B262}" destId="{AC854D48-9330-4582-993F-2CD3998651AA}" srcOrd="3" destOrd="0" presId="urn:microsoft.com/office/officeart/2005/8/layout/cycle6"/>
    <dgm:cxn modelId="{BC41E198-2A44-43C4-8AE2-A1B4B0C1E68E}" type="presParOf" srcId="{5AF451B6-AD8B-4811-846B-B229CE41B262}" destId="{BDBA5259-A00E-434A-8D1B-3701C2AB057B}" srcOrd="4" destOrd="0" presId="urn:microsoft.com/office/officeart/2005/8/layout/cycle6"/>
    <dgm:cxn modelId="{9EE6F2ED-B243-487E-BA02-424076DBC0E0}" type="presParOf" srcId="{5AF451B6-AD8B-4811-846B-B229CE41B262}" destId="{CE67609C-341E-44C2-8494-70162A0D65DE}" srcOrd="5" destOrd="0" presId="urn:microsoft.com/office/officeart/2005/8/layout/cycle6"/>
    <dgm:cxn modelId="{CBDE5A59-D4C0-49BD-A5DD-5F75AE6A6B6A}" type="presParOf" srcId="{5AF451B6-AD8B-4811-846B-B229CE41B262}" destId="{B6C3994D-9D2E-4E81-9B8D-CA5BBD10303D}" srcOrd="6" destOrd="0" presId="urn:microsoft.com/office/officeart/2005/8/layout/cycle6"/>
    <dgm:cxn modelId="{0B487AA5-E338-406C-9585-131C0D0AC918}" type="presParOf" srcId="{5AF451B6-AD8B-4811-846B-B229CE41B262}" destId="{55E02782-12C2-4223-AD93-3B0EB8C2DAAA}" srcOrd="7" destOrd="0" presId="urn:microsoft.com/office/officeart/2005/8/layout/cycle6"/>
    <dgm:cxn modelId="{EC24B267-80BC-43A6-91BB-0C0EC7F89C74}" type="presParOf" srcId="{5AF451B6-AD8B-4811-846B-B229CE41B262}" destId="{5104352A-BF16-490C-8CCB-95DF3DF441F1}" srcOrd="8" destOrd="0" presId="urn:microsoft.com/office/officeart/2005/8/layout/cycle6"/>
    <dgm:cxn modelId="{1AFE0BE7-5132-4E0F-835E-FD510FB14B13}" type="presParOf" srcId="{5AF451B6-AD8B-4811-846B-B229CE41B262}" destId="{B83E0232-9F83-482E-99CA-74B328F6B308}" srcOrd="9" destOrd="0" presId="urn:microsoft.com/office/officeart/2005/8/layout/cycle6"/>
    <dgm:cxn modelId="{4F6EAE0E-6F22-4E6A-95CC-D3FF0E29ACC7}" type="presParOf" srcId="{5AF451B6-AD8B-4811-846B-B229CE41B262}" destId="{F0915FE3-B2F4-4446-B892-1C67A438CF10}" srcOrd="10" destOrd="0" presId="urn:microsoft.com/office/officeart/2005/8/layout/cycle6"/>
    <dgm:cxn modelId="{F7B072F5-DD9E-4BEA-81BC-FBF22A577898}" type="presParOf" srcId="{5AF451B6-AD8B-4811-846B-B229CE41B262}" destId="{6C75219C-FB0D-48F5-9C47-5009CE53AE2D}" srcOrd="11" destOrd="0" presId="urn:microsoft.com/office/officeart/2005/8/layout/cycle6"/>
    <dgm:cxn modelId="{173407BB-162C-4F2C-A4B6-0305F3C1E594}" type="presParOf" srcId="{5AF451B6-AD8B-4811-846B-B229CE41B262}" destId="{FF232FE1-0963-45DA-991E-DC5033EA21C2}" srcOrd="12" destOrd="0" presId="urn:microsoft.com/office/officeart/2005/8/layout/cycle6"/>
    <dgm:cxn modelId="{782D8243-5A36-4F95-BAFF-35C2676C39ED}" type="presParOf" srcId="{5AF451B6-AD8B-4811-846B-B229CE41B262}" destId="{BB041EE8-5BA5-4461-ACC2-35463E44ED85}" srcOrd="13" destOrd="0" presId="urn:microsoft.com/office/officeart/2005/8/layout/cycle6"/>
    <dgm:cxn modelId="{5F0C87C9-9C08-43EB-A03D-A1AE54938D11}" type="presParOf" srcId="{5AF451B6-AD8B-4811-846B-B229CE41B262}" destId="{8B693593-AF01-4FCC-AA22-357C9EF8D26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 custT="1"/>
      <dgm:spPr/>
      <dgm:t>
        <a:bodyPr/>
        <a:lstStyle/>
        <a:p>
          <a:r>
            <a:rPr lang="ru-RU" sz="2800" b="1" dirty="0" smtClean="0"/>
            <a:t>Дневник индивидуального прогресса учащихся </a:t>
          </a:r>
          <a:endParaRPr lang="ru-RU" sz="2800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/>
      <dgm:spPr/>
      <dgm:t>
        <a:bodyPr/>
        <a:lstStyle/>
        <a:p>
          <a:r>
            <a:rPr lang="ru-RU" b="1" dirty="0" smtClean="0"/>
            <a:t>Рабочий портфолио </a:t>
          </a:r>
          <a:endParaRPr lang="ru-RU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Электронный портфолио</a:t>
          </a:r>
          <a:endParaRPr lang="ru-RU" b="1" dirty="0"/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48865" custScaleY="50173" custLinFactNeighborX="-92236" custLinFactNeighborY="-3033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3" custLinFactNeighborX="-35845" custLinFactNeighborY="-4649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3" custScaleX="445205" custRadScaleRad="113466" custRadScaleInc="-6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3" custScaleX="167377" custLinFactNeighborX="3318" custLinFactNeighborY="-19763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3" custScaleX="333603" custScaleY="123427" custRadScaleRad="38512" custRadScaleInc="10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2" presStyleCnt="3" custLinFactNeighborX="1423" custLinFactNeighborY="-43281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2" presStyleCnt="3" custScaleX="290593" custScaleY="112088" custRadScaleRad="140699" custRadScaleInc="-27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FD679-10F4-41CF-9BAD-0F9BFBA97907}" type="presOf" srcId="{D805C5A8-DB0A-4D75-812F-6B0C076AB387}" destId="{FECC84C3-848B-4BD5-A603-36249C5C97D6}" srcOrd="0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EE75C297-12D9-41C5-A86E-5D0CEFF4761B}" type="presOf" srcId="{3E442980-F814-4D97-9FC6-E3492C4794DA}" destId="{AC75A58F-77F1-4920-84FC-21C7759FD2F5}" srcOrd="0" destOrd="0" presId="urn:microsoft.com/office/officeart/2005/8/layout/radial5"/>
    <dgm:cxn modelId="{EBD6A73D-6567-49B5-B858-820D23BCB704}" type="presOf" srcId="{C004B201-25C4-42AC-A3B4-96B3EB491C9D}" destId="{4AE2C547-712F-46D0-8075-80F17B1FBE6F}" srcOrd="0" destOrd="0" presId="urn:microsoft.com/office/officeart/2005/8/layout/radial5"/>
    <dgm:cxn modelId="{35C7D43B-6BBA-4D44-9650-DD8C4C86EF8D}" type="presOf" srcId="{F34F4A25-AAB0-42D6-9D13-DA5D5BFC216E}" destId="{25468220-BDD9-4066-90F8-82BFAA93C287}" srcOrd="0" destOrd="0" presId="urn:microsoft.com/office/officeart/2005/8/layout/radial5"/>
    <dgm:cxn modelId="{AABD6CF7-066F-4692-B6DB-47B77C86812F}" type="presOf" srcId="{166AC1B2-1296-4A29-B4B2-F33274F8837F}" destId="{C6AF3285-CCFC-449F-AA8A-20E798C98E19}" srcOrd="0" destOrd="0" presId="urn:microsoft.com/office/officeart/2005/8/layout/radial5"/>
    <dgm:cxn modelId="{D2CB50A0-6429-4C06-9690-86246C1CE8E9}" type="presOf" srcId="{3E442980-F814-4D97-9FC6-E3492C4794DA}" destId="{B37EA0D6-311C-40BD-BA54-03A1CC4F0600}" srcOrd="1" destOrd="0" presId="urn:microsoft.com/office/officeart/2005/8/layout/radial5"/>
    <dgm:cxn modelId="{C1E71EAC-CEB7-4A19-87FE-EA8EAF2A93E8}" type="presOf" srcId="{D02551BA-0857-47DF-9D45-1B5E8261F24C}" destId="{6F901374-0777-45B2-8E9F-251689454AA9}" srcOrd="1" destOrd="0" presId="urn:microsoft.com/office/officeart/2005/8/layout/radial5"/>
    <dgm:cxn modelId="{E126D696-E2CC-4D4B-B66D-85E0B21AE238}" type="presOf" srcId="{4D79C36E-C52E-4D7E-9139-CFDE3F7D82CE}" destId="{7474F8AD-5D44-4AB7-AB5A-1BA9254A09C4}" srcOrd="0" destOrd="0" presId="urn:microsoft.com/office/officeart/2005/8/layout/radial5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D0CB4FC8-10C4-4E8E-A376-CC82C1D5491C}" srcId="{00F4920B-6C58-4FF2-83EF-6E7598E2412A}" destId="{D805C5A8-DB0A-4D75-812F-6B0C076AB387}" srcOrd="2" destOrd="0" parTransId="{C004B201-25C4-42AC-A3B4-96B3EB491C9D}" sibTransId="{0ABB6A12-5F8A-4054-9E75-5AAB80BAB5D5}"/>
    <dgm:cxn modelId="{6C4B8D76-D09F-4B06-96CD-4B26A5538A82}" type="presOf" srcId="{00F4920B-6C58-4FF2-83EF-6E7598E2412A}" destId="{FF829285-7BE0-497F-9D9B-E8AB00BABD8B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04124363-F154-447F-A289-2028EA3C6A88}" type="presOf" srcId="{D02551BA-0857-47DF-9D45-1B5E8261F24C}" destId="{F4011237-331A-4347-89CA-FD65BBAD1F77}" srcOrd="0" destOrd="0" presId="urn:microsoft.com/office/officeart/2005/8/layout/radial5"/>
    <dgm:cxn modelId="{DB991D05-8745-4D78-A057-79D8C268C4E7}" type="presOf" srcId="{C004B201-25C4-42AC-A3B4-96B3EB491C9D}" destId="{AA09F849-CA38-4B42-8DFF-E1183E7B1862}" srcOrd="1" destOrd="0" presId="urn:microsoft.com/office/officeart/2005/8/layout/radial5"/>
    <dgm:cxn modelId="{2D64DD7E-8306-460A-B3C3-4DAC333CFB22}" type="presParOf" srcId="{C6AF3285-CCFC-449F-AA8A-20E798C98E19}" destId="{FF829285-7BE0-497F-9D9B-E8AB00BABD8B}" srcOrd="0" destOrd="0" presId="urn:microsoft.com/office/officeart/2005/8/layout/radial5"/>
    <dgm:cxn modelId="{E9688059-CD8A-4030-877B-19FB45964EF8}" type="presParOf" srcId="{C6AF3285-CCFC-449F-AA8A-20E798C98E19}" destId="{AC75A58F-77F1-4920-84FC-21C7759FD2F5}" srcOrd="1" destOrd="0" presId="urn:microsoft.com/office/officeart/2005/8/layout/radial5"/>
    <dgm:cxn modelId="{19B8F505-42F7-47F5-B39B-43A295FBE2FF}" type="presParOf" srcId="{AC75A58F-77F1-4920-84FC-21C7759FD2F5}" destId="{B37EA0D6-311C-40BD-BA54-03A1CC4F0600}" srcOrd="0" destOrd="0" presId="urn:microsoft.com/office/officeart/2005/8/layout/radial5"/>
    <dgm:cxn modelId="{6D27842C-B434-4337-9746-1B2807C941CC}" type="presParOf" srcId="{C6AF3285-CCFC-449F-AA8A-20E798C98E19}" destId="{25468220-BDD9-4066-90F8-82BFAA93C287}" srcOrd="2" destOrd="0" presId="urn:microsoft.com/office/officeart/2005/8/layout/radial5"/>
    <dgm:cxn modelId="{7A866052-CB54-4CE1-B60E-05D0243B85A3}" type="presParOf" srcId="{C6AF3285-CCFC-449F-AA8A-20E798C98E19}" destId="{F4011237-331A-4347-89CA-FD65BBAD1F77}" srcOrd="3" destOrd="0" presId="urn:microsoft.com/office/officeart/2005/8/layout/radial5"/>
    <dgm:cxn modelId="{47C2B9F6-29CF-403F-9983-D23FE5043857}" type="presParOf" srcId="{F4011237-331A-4347-89CA-FD65BBAD1F77}" destId="{6F901374-0777-45B2-8E9F-251689454AA9}" srcOrd="0" destOrd="0" presId="urn:microsoft.com/office/officeart/2005/8/layout/radial5"/>
    <dgm:cxn modelId="{261625D9-7BCD-44D0-A7E5-DFF10191BFCA}" type="presParOf" srcId="{C6AF3285-CCFC-449F-AA8A-20E798C98E19}" destId="{7474F8AD-5D44-4AB7-AB5A-1BA9254A09C4}" srcOrd="4" destOrd="0" presId="urn:microsoft.com/office/officeart/2005/8/layout/radial5"/>
    <dgm:cxn modelId="{B15F37AC-F071-4384-8C80-8D15C92896A3}" type="presParOf" srcId="{C6AF3285-CCFC-449F-AA8A-20E798C98E19}" destId="{4AE2C547-712F-46D0-8075-80F17B1FBE6F}" srcOrd="5" destOrd="0" presId="urn:microsoft.com/office/officeart/2005/8/layout/radial5"/>
    <dgm:cxn modelId="{C1657F9B-C8A0-401F-826F-6508121E5874}" type="presParOf" srcId="{4AE2C547-712F-46D0-8075-80F17B1FBE6F}" destId="{AA09F849-CA38-4B42-8DFF-E1183E7B1862}" srcOrd="0" destOrd="0" presId="urn:microsoft.com/office/officeart/2005/8/layout/radial5"/>
    <dgm:cxn modelId="{99401DD6-DD99-44E6-9141-C118F95674F2}" type="presParOf" srcId="{C6AF3285-CCFC-449F-AA8A-20E798C98E19}" destId="{FECC84C3-848B-4BD5-A603-36249C5C97D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5E0D7-8A40-4316-A4E0-D6BDEFD5C3FE}" type="doc">
      <dgm:prSet loTypeId="urn:microsoft.com/office/officeart/2005/8/layout/chevron2" loCatId="list" qsTypeId="urn:microsoft.com/office/officeart/2005/8/quickstyle/3d8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7FF8E2-1F93-401D-9801-108F29E71BAD}">
      <dgm:prSet phldrT="[Текст]" phldr="1"/>
      <dgm:spPr/>
      <dgm:t>
        <a:bodyPr/>
        <a:lstStyle/>
        <a:p>
          <a:endParaRPr lang="ru-RU" b="1" dirty="0"/>
        </a:p>
      </dgm:t>
    </dgm:pt>
    <dgm:pt modelId="{DD7CCD19-CC7F-45A5-AA20-4D1049248977}" type="parTrans" cxnId="{4EBC844D-2F65-4BFC-95E4-A3FF66258272}">
      <dgm:prSet/>
      <dgm:spPr/>
      <dgm:t>
        <a:bodyPr/>
        <a:lstStyle/>
        <a:p>
          <a:endParaRPr lang="ru-RU" b="1"/>
        </a:p>
      </dgm:t>
    </dgm:pt>
    <dgm:pt modelId="{FF2362AE-6E21-474A-9E5C-BB154E74C92D}" type="sibTrans" cxnId="{4EBC844D-2F65-4BFC-95E4-A3FF66258272}">
      <dgm:prSet/>
      <dgm:spPr/>
      <dgm:t>
        <a:bodyPr/>
        <a:lstStyle/>
        <a:p>
          <a:endParaRPr lang="ru-RU" b="1"/>
        </a:p>
      </dgm:t>
    </dgm:pt>
    <dgm:pt modelId="{FFB0681F-4145-4CC4-9779-D469528A19B5}">
      <dgm:prSet phldrT="[Текст]"/>
      <dgm:spPr/>
      <dgm:t>
        <a:bodyPr/>
        <a:lstStyle/>
        <a:p>
          <a:r>
            <a:rPr lang="ru-RU" b="1" dirty="0" smtClean="0"/>
            <a:t>Лучшее определение групповых и индивидуальных учебных целей</a:t>
          </a:r>
          <a:endParaRPr lang="ru-RU" b="1" dirty="0"/>
        </a:p>
      </dgm:t>
    </dgm:pt>
    <dgm:pt modelId="{C1BE80B5-3122-431C-BB02-641936F25384}" type="parTrans" cxnId="{F2167677-BBDC-4946-BAF9-5930466C9065}">
      <dgm:prSet/>
      <dgm:spPr/>
      <dgm:t>
        <a:bodyPr/>
        <a:lstStyle/>
        <a:p>
          <a:endParaRPr lang="ru-RU" b="1"/>
        </a:p>
      </dgm:t>
    </dgm:pt>
    <dgm:pt modelId="{1E06CB93-FC7B-4DB3-B780-F3D25B94766A}" type="sibTrans" cxnId="{F2167677-BBDC-4946-BAF9-5930466C9065}">
      <dgm:prSet/>
      <dgm:spPr/>
      <dgm:t>
        <a:bodyPr/>
        <a:lstStyle/>
        <a:p>
          <a:endParaRPr lang="ru-RU" b="1"/>
        </a:p>
      </dgm:t>
    </dgm:pt>
    <dgm:pt modelId="{FAA875DE-BE2B-45B7-9650-C9F7C422F28F}">
      <dgm:prSet phldrT="[Текст]" phldr="1"/>
      <dgm:spPr/>
      <dgm:t>
        <a:bodyPr/>
        <a:lstStyle/>
        <a:p>
          <a:endParaRPr lang="ru-RU" b="1" dirty="0"/>
        </a:p>
      </dgm:t>
    </dgm:pt>
    <dgm:pt modelId="{D0AA64EC-DF3D-476E-A37C-4200F7AFBF8F}" type="parTrans" cxnId="{6B8ADC55-F1DC-4C58-84F5-D91CA5E686E6}">
      <dgm:prSet/>
      <dgm:spPr/>
      <dgm:t>
        <a:bodyPr/>
        <a:lstStyle/>
        <a:p>
          <a:endParaRPr lang="ru-RU" b="1"/>
        </a:p>
      </dgm:t>
    </dgm:pt>
    <dgm:pt modelId="{944BCDF5-1395-46B0-8181-17A8FC29C6E5}" type="sibTrans" cxnId="{6B8ADC55-F1DC-4C58-84F5-D91CA5E686E6}">
      <dgm:prSet/>
      <dgm:spPr/>
      <dgm:t>
        <a:bodyPr/>
        <a:lstStyle/>
        <a:p>
          <a:endParaRPr lang="ru-RU" b="1"/>
        </a:p>
      </dgm:t>
    </dgm:pt>
    <dgm:pt modelId="{7DA38397-DF20-49A5-98B0-223EB218FC7C}">
      <dgm:prSet phldrT="[Текст]" phldr="1"/>
      <dgm:spPr/>
      <dgm:t>
        <a:bodyPr/>
        <a:lstStyle/>
        <a:p>
          <a:endParaRPr lang="ru-RU" b="1" dirty="0"/>
        </a:p>
      </dgm:t>
    </dgm:pt>
    <dgm:pt modelId="{87A2A464-55EC-480C-A405-CADAE9C82763}" type="parTrans" cxnId="{8D89C108-3ACA-4C54-9A96-C0B70A2A3121}">
      <dgm:prSet/>
      <dgm:spPr/>
      <dgm:t>
        <a:bodyPr/>
        <a:lstStyle/>
        <a:p>
          <a:endParaRPr lang="ru-RU" b="1"/>
        </a:p>
      </dgm:t>
    </dgm:pt>
    <dgm:pt modelId="{AC352497-63AD-4A3E-A62F-DE41D2FA234E}" type="sibTrans" cxnId="{8D89C108-3ACA-4C54-9A96-C0B70A2A3121}">
      <dgm:prSet/>
      <dgm:spPr/>
      <dgm:t>
        <a:bodyPr/>
        <a:lstStyle/>
        <a:p>
          <a:endParaRPr lang="ru-RU" b="1"/>
        </a:p>
      </dgm:t>
    </dgm:pt>
    <dgm:pt modelId="{518B6FCF-B0BE-45C3-932F-5CB0AE1B7CD5}">
      <dgm:prSet phldrT="[Текст]"/>
      <dgm:spPr/>
      <dgm:t>
        <a:bodyPr/>
        <a:lstStyle/>
        <a:p>
          <a:r>
            <a:rPr lang="ru-RU" b="1" dirty="0" smtClean="0"/>
            <a:t>Определение  уровня  достижений</a:t>
          </a:r>
          <a:endParaRPr lang="ru-RU" b="1" dirty="0"/>
        </a:p>
      </dgm:t>
    </dgm:pt>
    <dgm:pt modelId="{51AF816F-C595-467D-BD4B-CB170C268E45}" type="parTrans" cxnId="{B2749302-458A-45C5-94B5-E4375C359D28}">
      <dgm:prSet/>
      <dgm:spPr/>
      <dgm:t>
        <a:bodyPr/>
        <a:lstStyle/>
        <a:p>
          <a:endParaRPr lang="ru-RU" b="1"/>
        </a:p>
      </dgm:t>
    </dgm:pt>
    <dgm:pt modelId="{3A9370EB-DB58-4CB2-A953-3CAC8F36E9A0}" type="sibTrans" cxnId="{B2749302-458A-45C5-94B5-E4375C359D28}">
      <dgm:prSet/>
      <dgm:spPr/>
      <dgm:t>
        <a:bodyPr/>
        <a:lstStyle/>
        <a:p>
          <a:endParaRPr lang="ru-RU" b="1"/>
        </a:p>
      </dgm:t>
    </dgm:pt>
    <dgm:pt modelId="{E605001C-D298-437F-B601-C195E331B133}">
      <dgm:prSet/>
      <dgm:spPr/>
      <dgm:t>
        <a:bodyPr/>
        <a:lstStyle/>
        <a:p>
          <a:endParaRPr lang="ru-RU" b="1" dirty="0"/>
        </a:p>
      </dgm:t>
    </dgm:pt>
    <dgm:pt modelId="{8276888C-C57B-411E-9AC4-27E5C77DF975}" type="parTrans" cxnId="{21787485-ABF4-4183-89F7-7D803C839D68}">
      <dgm:prSet/>
      <dgm:spPr/>
      <dgm:t>
        <a:bodyPr/>
        <a:lstStyle/>
        <a:p>
          <a:endParaRPr lang="ru-RU" b="1"/>
        </a:p>
      </dgm:t>
    </dgm:pt>
    <dgm:pt modelId="{2408C4EA-E35F-44A6-89F7-896B3D48A472}" type="sibTrans" cxnId="{21787485-ABF4-4183-89F7-7D803C839D68}">
      <dgm:prSet/>
      <dgm:spPr/>
      <dgm:t>
        <a:bodyPr/>
        <a:lstStyle/>
        <a:p>
          <a:endParaRPr lang="ru-RU" b="1"/>
        </a:p>
      </dgm:t>
    </dgm:pt>
    <dgm:pt modelId="{D8CC7727-FBFD-4F93-A44D-584A90FAB514}">
      <dgm:prSet/>
      <dgm:spPr/>
      <dgm:t>
        <a:bodyPr/>
        <a:lstStyle/>
        <a:p>
          <a:endParaRPr lang="ru-RU" b="1" dirty="0"/>
        </a:p>
      </dgm:t>
    </dgm:pt>
    <dgm:pt modelId="{02EEB11F-8053-4E33-8181-8AE9A646F04F}" type="parTrans" cxnId="{617430E1-B18A-41DD-91C6-DCFF1E77AA0B}">
      <dgm:prSet/>
      <dgm:spPr/>
      <dgm:t>
        <a:bodyPr/>
        <a:lstStyle/>
        <a:p>
          <a:endParaRPr lang="ru-RU" b="1"/>
        </a:p>
      </dgm:t>
    </dgm:pt>
    <dgm:pt modelId="{9F846E9B-24C4-44B4-881D-EF5DF7A0C259}" type="sibTrans" cxnId="{617430E1-B18A-41DD-91C6-DCFF1E77AA0B}">
      <dgm:prSet/>
      <dgm:spPr/>
      <dgm:t>
        <a:bodyPr/>
        <a:lstStyle/>
        <a:p>
          <a:endParaRPr lang="ru-RU" b="1"/>
        </a:p>
      </dgm:t>
    </dgm:pt>
    <dgm:pt modelId="{C4E695C9-9403-47CB-A12E-4BBD5F12311E}">
      <dgm:prSet/>
      <dgm:spPr/>
      <dgm:t>
        <a:bodyPr/>
        <a:lstStyle/>
        <a:p>
          <a:r>
            <a:rPr lang="ru-RU" b="1" dirty="0" smtClean="0"/>
            <a:t>Совершенствование содержания, методов обучения и способов </a:t>
          </a:r>
          <a:r>
            <a:rPr lang="ru-RU" b="1" dirty="0"/>
            <a:t>оценивания</a:t>
          </a:r>
        </a:p>
      </dgm:t>
    </dgm:pt>
    <dgm:pt modelId="{5727A664-256A-49E6-902F-4C901025D6DB}" type="parTrans" cxnId="{9BBD40EF-7323-47A4-8ECE-842DFF0B2E1E}">
      <dgm:prSet/>
      <dgm:spPr/>
      <dgm:t>
        <a:bodyPr/>
        <a:lstStyle/>
        <a:p>
          <a:endParaRPr lang="ru-RU" b="1"/>
        </a:p>
      </dgm:t>
    </dgm:pt>
    <dgm:pt modelId="{46A0587B-09E9-437F-82D5-7B1DE892A475}" type="sibTrans" cxnId="{9BBD40EF-7323-47A4-8ECE-842DFF0B2E1E}">
      <dgm:prSet/>
      <dgm:spPr/>
      <dgm:t>
        <a:bodyPr/>
        <a:lstStyle/>
        <a:p>
          <a:endParaRPr lang="ru-RU" b="1"/>
        </a:p>
      </dgm:t>
    </dgm:pt>
    <dgm:pt modelId="{857BD4AA-FA23-4DB3-8AB9-8465A9219282}">
      <dgm:prSet/>
      <dgm:spPr/>
      <dgm:t>
        <a:bodyPr/>
        <a:lstStyle/>
        <a:p>
          <a:r>
            <a:rPr lang="ru-RU" b="1" dirty="0" smtClean="0"/>
            <a:t>Более осознанная корректировка процесса обучения и учения  </a:t>
          </a:r>
          <a:endParaRPr lang="ru-RU" b="1" dirty="0"/>
        </a:p>
      </dgm:t>
    </dgm:pt>
    <dgm:pt modelId="{D448B902-D79E-4264-80DA-8ECDEB679B5D}" type="parTrans" cxnId="{70E9404D-1F0E-466F-B74C-0E4DD5EC0738}">
      <dgm:prSet/>
      <dgm:spPr/>
      <dgm:t>
        <a:bodyPr/>
        <a:lstStyle/>
        <a:p>
          <a:endParaRPr lang="ru-RU" b="1"/>
        </a:p>
      </dgm:t>
    </dgm:pt>
    <dgm:pt modelId="{E4731BDB-2FBE-4BB9-8109-3D634AC7F29D}" type="sibTrans" cxnId="{70E9404D-1F0E-466F-B74C-0E4DD5EC0738}">
      <dgm:prSet/>
      <dgm:spPr/>
      <dgm:t>
        <a:bodyPr/>
        <a:lstStyle/>
        <a:p>
          <a:endParaRPr lang="ru-RU" b="1"/>
        </a:p>
      </dgm:t>
    </dgm:pt>
    <dgm:pt modelId="{4732D76F-A6EC-457E-BAF9-2DB88803EEEB}">
      <dgm:prSet phldrT="[Текст]"/>
      <dgm:spPr/>
      <dgm:t>
        <a:bodyPr/>
        <a:lstStyle/>
        <a:p>
          <a:r>
            <a:rPr lang="ru-RU" b="1" dirty="0"/>
            <a:t>Измеряемые результаты </a:t>
          </a:r>
          <a:r>
            <a:rPr lang="ru-RU" b="1" dirty="0" smtClean="0"/>
            <a:t>индивидуального продвижения</a:t>
          </a:r>
          <a:endParaRPr lang="ru-RU" b="1" dirty="0"/>
        </a:p>
      </dgm:t>
    </dgm:pt>
    <dgm:pt modelId="{5042050D-2933-4944-8A05-D329A56E39F8}" type="sibTrans" cxnId="{10C41F95-2636-432F-9BFE-AFA615A13855}">
      <dgm:prSet/>
      <dgm:spPr/>
      <dgm:t>
        <a:bodyPr/>
        <a:lstStyle/>
        <a:p>
          <a:endParaRPr lang="ru-RU" b="1"/>
        </a:p>
      </dgm:t>
    </dgm:pt>
    <dgm:pt modelId="{C39A922A-53FD-4750-B787-F514A67E7966}" type="parTrans" cxnId="{10C41F95-2636-432F-9BFE-AFA615A13855}">
      <dgm:prSet/>
      <dgm:spPr/>
      <dgm:t>
        <a:bodyPr/>
        <a:lstStyle/>
        <a:p>
          <a:endParaRPr lang="ru-RU" b="1"/>
        </a:p>
      </dgm:t>
    </dgm:pt>
    <dgm:pt modelId="{0341C268-3262-4390-AFD6-954404BFCAE6}" type="pres">
      <dgm:prSet presAssocID="{A5D5E0D7-8A40-4316-A4E0-D6BDEFD5C3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A1D59-8796-4A06-AF78-2719959E72CD}" type="pres">
      <dgm:prSet presAssocID="{997FF8E2-1F93-401D-9801-108F29E71BAD}" presName="composite" presStyleCnt="0"/>
      <dgm:spPr/>
    </dgm:pt>
    <dgm:pt modelId="{34F3FD17-16AD-404C-A88B-24FD0E7E4C6F}" type="pres">
      <dgm:prSet presAssocID="{997FF8E2-1F93-401D-9801-108F29E71BA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9156-AB7E-404E-AA96-E7772D0B0F33}" type="pres">
      <dgm:prSet presAssocID="{997FF8E2-1F93-401D-9801-108F29E71BA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DE2AB-B99F-4397-96F8-70FBA5BECF4D}" type="pres">
      <dgm:prSet presAssocID="{FF2362AE-6E21-474A-9E5C-BB154E74C92D}" presName="sp" presStyleCnt="0"/>
      <dgm:spPr/>
    </dgm:pt>
    <dgm:pt modelId="{0D371F1E-292D-45C2-8FBB-268FF5A93670}" type="pres">
      <dgm:prSet presAssocID="{FAA875DE-BE2B-45B7-9650-C9F7C422F28F}" presName="composite" presStyleCnt="0"/>
      <dgm:spPr/>
    </dgm:pt>
    <dgm:pt modelId="{1CB9FBDC-63B7-492D-B165-D0C13341B0EB}" type="pres">
      <dgm:prSet presAssocID="{FAA875DE-BE2B-45B7-9650-C9F7C422F28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215EB-81F2-48CA-83BB-69D3BF339FB6}" type="pres">
      <dgm:prSet presAssocID="{FAA875DE-BE2B-45B7-9650-C9F7C422F28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BA9D4-CFF6-45A6-8D12-62D2666F9594}" type="pres">
      <dgm:prSet presAssocID="{944BCDF5-1395-46B0-8181-17A8FC29C6E5}" presName="sp" presStyleCnt="0"/>
      <dgm:spPr/>
    </dgm:pt>
    <dgm:pt modelId="{CF322D6D-E1FF-44BA-9849-5E11A716C946}" type="pres">
      <dgm:prSet presAssocID="{7DA38397-DF20-49A5-98B0-223EB218FC7C}" presName="composite" presStyleCnt="0"/>
      <dgm:spPr/>
    </dgm:pt>
    <dgm:pt modelId="{F6510017-7B8F-450E-B72B-6033539CB626}" type="pres">
      <dgm:prSet presAssocID="{7DA38397-DF20-49A5-98B0-223EB218FC7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0CB4C-EBD1-4712-AD66-EADA35C9E700}" type="pres">
      <dgm:prSet presAssocID="{7DA38397-DF20-49A5-98B0-223EB218FC7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B7EFB-C955-48BD-877D-1BCBB5E40601}" type="pres">
      <dgm:prSet presAssocID="{AC352497-63AD-4A3E-A62F-DE41D2FA234E}" presName="sp" presStyleCnt="0"/>
      <dgm:spPr/>
    </dgm:pt>
    <dgm:pt modelId="{6F8BFD25-BE90-41C0-B1C1-B16E5BE200BE}" type="pres">
      <dgm:prSet presAssocID="{E605001C-D298-437F-B601-C195E331B133}" presName="composite" presStyleCnt="0"/>
      <dgm:spPr/>
    </dgm:pt>
    <dgm:pt modelId="{05B21507-D1F9-4828-9C53-3328B54906D3}" type="pres">
      <dgm:prSet presAssocID="{E605001C-D298-437F-B601-C195E331B13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17930-15C0-44CE-9F3A-C1BC3EF04105}" type="pres">
      <dgm:prSet presAssocID="{E605001C-D298-437F-B601-C195E331B13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9F7C0-0875-4D32-B792-4927E5D77AA1}" type="pres">
      <dgm:prSet presAssocID="{2408C4EA-E35F-44A6-89F7-896B3D48A472}" presName="sp" presStyleCnt="0"/>
      <dgm:spPr/>
    </dgm:pt>
    <dgm:pt modelId="{C93738DF-ECA4-41E5-AD60-7A4B4BA134B5}" type="pres">
      <dgm:prSet presAssocID="{D8CC7727-FBFD-4F93-A44D-584A90FAB514}" presName="composite" presStyleCnt="0"/>
      <dgm:spPr/>
    </dgm:pt>
    <dgm:pt modelId="{DEEFDDCF-ABA5-4527-BC97-9D66B11AF516}" type="pres">
      <dgm:prSet presAssocID="{D8CC7727-FBFD-4F93-A44D-584A90FAB51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B18FD-0B4B-4C5F-B3FD-4892092ACE65}" type="pres">
      <dgm:prSet presAssocID="{D8CC7727-FBFD-4F93-A44D-584A90FAB51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C844D-2F65-4BFC-95E4-A3FF66258272}" srcId="{A5D5E0D7-8A40-4316-A4E0-D6BDEFD5C3FE}" destId="{997FF8E2-1F93-401D-9801-108F29E71BAD}" srcOrd="0" destOrd="0" parTransId="{DD7CCD19-CC7F-45A5-AA20-4D1049248977}" sibTransId="{FF2362AE-6E21-474A-9E5C-BB154E74C92D}"/>
    <dgm:cxn modelId="{6B8ADC55-F1DC-4C58-84F5-D91CA5E686E6}" srcId="{A5D5E0D7-8A40-4316-A4E0-D6BDEFD5C3FE}" destId="{FAA875DE-BE2B-45B7-9650-C9F7C422F28F}" srcOrd="1" destOrd="0" parTransId="{D0AA64EC-DF3D-476E-A37C-4200F7AFBF8F}" sibTransId="{944BCDF5-1395-46B0-8181-17A8FC29C6E5}"/>
    <dgm:cxn modelId="{21787485-ABF4-4183-89F7-7D803C839D68}" srcId="{A5D5E0D7-8A40-4316-A4E0-D6BDEFD5C3FE}" destId="{E605001C-D298-437F-B601-C195E331B133}" srcOrd="3" destOrd="0" parTransId="{8276888C-C57B-411E-9AC4-27E5C77DF975}" sibTransId="{2408C4EA-E35F-44A6-89F7-896B3D48A472}"/>
    <dgm:cxn modelId="{E4A669E9-81F7-49B3-8E75-C0977BBD0CD3}" type="presOf" srcId="{997FF8E2-1F93-401D-9801-108F29E71BAD}" destId="{34F3FD17-16AD-404C-A88B-24FD0E7E4C6F}" srcOrd="0" destOrd="0" presId="urn:microsoft.com/office/officeart/2005/8/layout/chevron2"/>
    <dgm:cxn modelId="{C66B05ED-503F-46FA-B267-33537837F2F4}" type="presOf" srcId="{A5D5E0D7-8A40-4316-A4E0-D6BDEFD5C3FE}" destId="{0341C268-3262-4390-AFD6-954404BFCAE6}" srcOrd="0" destOrd="0" presId="urn:microsoft.com/office/officeart/2005/8/layout/chevron2"/>
    <dgm:cxn modelId="{EB582B64-A766-46C9-8240-92A85CFA2F4A}" type="presOf" srcId="{FFB0681F-4145-4CC4-9779-D469528A19B5}" destId="{A5F39156-AB7E-404E-AA96-E7772D0B0F33}" srcOrd="0" destOrd="0" presId="urn:microsoft.com/office/officeart/2005/8/layout/chevron2"/>
    <dgm:cxn modelId="{B2749302-458A-45C5-94B5-E4375C359D28}" srcId="{7DA38397-DF20-49A5-98B0-223EB218FC7C}" destId="{518B6FCF-B0BE-45C3-932F-5CB0AE1B7CD5}" srcOrd="0" destOrd="0" parTransId="{51AF816F-C595-467D-BD4B-CB170C268E45}" sibTransId="{3A9370EB-DB58-4CB2-A953-3CAC8F36E9A0}"/>
    <dgm:cxn modelId="{EA3094A0-B23B-4545-BD43-77885E386DBB}" type="presOf" srcId="{857BD4AA-FA23-4DB3-8AB9-8465A9219282}" destId="{790B18FD-0B4B-4C5F-B3FD-4892092ACE65}" srcOrd="0" destOrd="0" presId="urn:microsoft.com/office/officeart/2005/8/layout/chevron2"/>
    <dgm:cxn modelId="{FAE13B6F-0461-4A6A-B8F1-F8E7B736E989}" type="presOf" srcId="{518B6FCF-B0BE-45C3-932F-5CB0AE1B7CD5}" destId="{8400CB4C-EBD1-4712-AD66-EADA35C9E700}" srcOrd="0" destOrd="0" presId="urn:microsoft.com/office/officeart/2005/8/layout/chevron2"/>
    <dgm:cxn modelId="{8D89C108-3ACA-4C54-9A96-C0B70A2A3121}" srcId="{A5D5E0D7-8A40-4316-A4E0-D6BDEFD5C3FE}" destId="{7DA38397-DF20-49A5-98B0-223EB218FC7C}" srcOrd="2" destOrd="0" parTransId="{87A2A464-55EC-480C-A405-CADAE9C82763}" sibTransId="{AC352497-63AD-4A3E-A62F-DE41D2FA234E}"/>
    <dgm:cxn modelId="{10C41F95-2636-432F-9BFE-AFA615A13855}" srcId="{FAA875DE-BE2B-45B7-9650-C9F7C422F28F}" destId="{4732D76F-A6EC-457E-BAF9-2DB88803EEEB}" srcOrd="0" destOrd="0" parTransId="{C39A922A-53FD-4750-B787-F514A67E7966}" sibTransId="{5042050D-2933-4944-8A05-D329A56E39F8}"/>
    <dgm:cxn modelId="{70E9404D-1F0E-466F-B74C-0E4DD5EC0738}" srcId="{D8CC7727-FBFD-4F93-A44D-584A90FAB514}" destId="{857BD4AA-FA23-4DB3-8AB9-8465A9219282}" srcOrd="0" destOrd="0" parTransId="{D448B902-D79E-4264-80DA-8ECDEB679B5D}" sibTransId="{E4731BDB-2FBE-4BB9-8109-3D634AC7F29D}"/>
    <dgm:cxn modelId="{2671EEFD-3688-4B52-B8E3-37FC5CE935C0}" type="presOf" srcId="{4732D76F-A6EC-457E-BAF9-2DB88803EEEB}" destId="{B25215EB-81F2-48CA-83BB-69D3BF339FB6}" srcOrd="0" destOrd="0" presId="urn:microsoft.com/office/officeart/2005/8/layout/chevron2"/>
    <dgm:cxn modelId="{552C620E-B8CD-4056-8AE8-7445519B4DF3}" type="presOf" srcId="{C4E695C9-9403-47CB-A12E-4BBD5F12311E}" destId="{03D17930-15C0-44CE-9F3A-C1BC3EF04105}" srcOrd="0" destOrd="0" presId="urn:microsoft.com/office/officeart/2005/8/layout/chevron2"/>
    <dgm:cxn modelId="{F2167677-BBDC-4946-BAF9-5930466C9065}" srcId="{997FF8E2-1F93-401D-9801-108F29E71BAD}" destId="{FFB0681F-4145-4CC4-9779-D469528A19B5}" srcOrd="0" destOrd="0" parTransId="{C1BE80B5-3122-431C-BB02-641936F25384}" sibTransId="{1E06CB93-FC7B-4DB3-B780-F3D25B94766A}"/>
    <dgm:cxn modelId="{3D2951FF-D05F-4A94-86CF-5F9FAD8A83C7}" type="presOf" srcId="{D8CC7727-FBFD-4F93-A44D-584A90FAB514}" destId="{DEEFDDCF-ABA5-4527-BC97-9D66B11AF516}" srcOrd="0" destOrd="0" presId="urn:microsoft.com/office/officeart/2005/8/layout/chevron2"/>
    <dgm:cxn modelId="{F9E1A3D1-0E3A-4C2D-B4E2-2B80BBD464D2}" type="presOf" srcId="{FAA875DE-BE2B-45B7-9650-C9F7C422F28F}" destId="{1CB9FBDC-63B7-492D-B165-D0C13341B0EB}" srcOrd="0" destOrd="0" presId="urn:microsoft.com/office/officeart/2005/8/layout/chevron2"/>
    <dgm:cxn modelId="{9BBD40EF-7323-47A4-8ECE-842DFF0B2E1E}" srcId="{E605001C-D298-437F-B601-C195E331B133}" destId="{C4E695C9-9403-47CB-A12E-4BBD5F12311E}" srcOrd="0" destOrd="0" parTransId="{5727A664-256A-49E6-902F-4C901025D6DB}" sibTransId="{46A0587B-09E9-437F-82D5-7B1DE892A475}"/>
    <dgm:cxn modelId="{7F8860AE-247D-491C-AFE0-47D0D6ADEACF}" type="presOf" srcId="{E605001C-D298-437F-B601-C195E331B133}" destId="{05B21507-D1F9-4828-9C53-3328B54906D3}" srcOrd="0" destOrd="0" presId="urn:microsoft.com/office/officeart/2005/8/layout/chevron2"/>
    <dgm:cxn modelId="{FA80F898-BC83-4CD1-8B77-B9FA52B01FF3}" type="presOf" srcId="{7DA38397-DF20-49A5-98B0-223EB218FC7C}" destId="{F6510017-7B8F-450E-B72B-6033539CB626}" srcOrd="0" destOrd="0" presId="urn:microsoft.com/office/officeart/2005/8/layout/chevron2"/>
    <dgm:cxn modelId="{617430E1-B18A-41DD-91C6-DCFF1E77AA0B}" srcId="{A5D5E0D7-8A40-4316-A4E0-D6BDEFD5C3FE}" destId="{D8CC7727-FBFD-4F93-A44D-584A90FAB514}" srcOrd="4" destOrd="0" parTransId="{02EEB11F-8053-4E33-8181-8AE9A646F04F}" sibTransId="{9F846E9B-24C4-44B4-881D-EF5DF7A0C259}"/>
    <dgm:cxn modelId="{C8800706-5C87-4EF8-8A12-50AA71F05AEC}" type="presParOf" srcId="{0341C268-3262-4390-AFD6-954404BFCAE6}" destId="{B00A1D59-8796-4A06-AF78-2719959E72CD}" srcOrd="0" destOrd="0" presId="urn:microsoft.com/office/officeart/2005/8/layout/chevron2"/>
    <dgm:cxn modelId="{F981723F-B05A-466F-958D-BD4E56284536}" type="presParOf" srcId="{B00A1D59-8796-4A06-AF78-2719959E72CD}" destId="{34F3FD17-16AD-404C-A88B-24FD0E7E4C6F}" srcOrd="0" destOrd="0" presId="urn:microsoft.com/office/officeart/2005/8/layout/chevron2"/>
    <dgm:cxn modelId="{F116DDBA-65FA-4E00-A9E8-E15F552FECDE}" type="presParOf" srcId="{B00A1D59-8796-4A06-AF78-2719959E72CD}" destId="{A5F39156-AB7E-404E-AA96-E7772D0B0F33}" srcOrd="1" destOrd="0" presId="urn:microsoft.com/office/officeart/2005/8/layout/chevron2"/>
    <dgm:cxn modelId="{BBA0B645-F14A-4C24-95E6-410C38628343}" type="presParOf" srcId="{0341C268-3262-4390-AFD6-954404BFCAE6}" destId="{87DDE2AB-B99F-4397-96F8-70FBA5BECF4D}" srcOrd="1" destOrd="0" presId="urn:microsoft.com/office/officeart/2005/8/layout/chevron2"/>
    <dgm:cxn modelId="{3F3CBFB4-C77D-4F6E-96D8-9125870F7FD6}" type="presParOf" srcId="{0341C268-3262-4390-AFD6-954404BFCAE6}" destId="{0D371F1E-292D-45C2-8FBB-268FF5A93670}" srcOrd="2" destOrd="0" presId="urn:microsoft.com/office/officeart/2005/8/layout/chevron2"/>
    <dgm:cxn modelId="{0469320E-F86A-4F19-88C2-1F2D7C4948CF}" type="presParOf" srcId="{0D371F1E-292D-45C2-8FBB-268FF5A93670}" destId="{1CB9FBDC-63B7-492D-B165-D0C13341B0EB}" srcOrd="0" destOrd="0" presId="urn:microsoft.com/office/officeart/2005/8/layout/chevron2"/>
    <dgm:cxn modelId="{4DDED5CC-D996-42E0-9872-63DE5A2AA120}" type="presParOf" srcId="{0D371F1E-292D-45C2-8FBB-268FF5A93670}" destId="{B25215EB-81F2-48CA-83BB-69D3BF339FB6}" srcOrd="1" destOrd="0" presId="urn:microsoft.com/office/officeart/2005/8/layout/chevron2"/>
    <dgm:cxn modelId="{CAE96009-81C8-4D5A-AD92-95A5968ABA17}" type="presParOf" srcId="{0341C268-3262-4390-AFD6-954404BFCAE6}" destId="{3A8BA9D4-CFF6-45A6-8D12-62D2666F9594}" srcOrd="3" destOrd="0" presId="urn:microsoft.com/office/officeart/2005/8/layout/chevron2"/>
    <dgm:cxn modelId="{044C5BDA-A8B5-49D1-91F4-1C3AFF750E49}" type="presParOf" srcId="{0341C268-3262-4390-AFD6-954404BFCAE6}" destId="{CF322D6D-E1FF-44BA-9849-5E11A716C946}" srcOrd="4" destOrd="0" presId="urn:microsoft.com/office/officeart/2005/8/layout/chevron2"/>
    <dgm:cxn modelId="{2489D8C0-75C9-41F4-AC06-AA46BCEDF944}" type="presParOf" srcId="{CF322D6D-E1FF-44BA-9849-5E11A716C946}" destId="{F6510017-7B8F-450E-B72B-6033539CB626}" srcOrd="0" destOrd="0" presId="urn:microsoft.com/office/officeart/2005/8/layout/chevron2"/>
    <dgm:cxn modelId="{99BDE559-AF54-4E17-AF0A-F9AADA5CE9DE}" type="presParOf" srcId="{CF322D6D-E1FF-44BA-9849-5E11A716C946}" destId="{8400CB4C-EBD1-4712-AD66-EADA35C9E700}" srcOrd="1" destOrd="0" presId="urn:microsoft.com/office/officeart/2005/8/layout/chevron2"/>
    <dgm:cxn modelId="{8252C28E-D1C4-4D56-9408-806CCE17DE5A}" type="presParOf" srcId="{0341C268-3262-4390-AFD6-954404BFCAE6}" destId="{631B7EFB-C955-48BD-877D-1BCBB5E40601}" srcOrd="5" destOrd="0" presId="urn:microsoft.com/office/officeart/2005/8/layout/chevron2"/>
    <dgm:cxn modelId="{FCBF2EAA-7EEA-4D66-9442-BB9AC6C3F5A3}" type="presParOf" srcId="{0341C268-3262-4390-AFD6-954404BFCAE6}" destId="{6F8BFD25-BE90-41C0-B1C1-B16E5BE200BE}" srcOrd="6" destOrd="0" presId="urn:microsoft.com/office/officeart/2005/8/layout/chevron2"/>
    <dgm:cxn modelId="{8126B19C-88A6-40EC-9D00-293DC803273C}" type="presParOf" srcId="{6F8BFD25-BE90-41C0-B1C1-B16E5BE200BE}" destId="{05B21507-D1F9-4828-9C53-3328B54906D3}" srcOrd="0" destOrd="0" presId="urn:microsoft.com/office/officeart/2005/8/layout/chevron2"/>
    <dgm:cxn modelId="{B8FF2679-E24B-4079-9B3D-BD123582D291}" type="presParOf" srcId="{6F8BFD25-BE90-41C0-B1C1-B16E5BE200BE}" destId="{03D17930-15C0-44CE-9F3A-C1BC3EF04105}" srcOrd="1" destOrd="0" presId="urn:microsoft.com/office/officeart/2005/8/layout/chevron2"/>
    <dgm:cxn modelId="{778AAD82-00FD-4067-A982-4DD80BA853C1}" type="presParOf" srcId="{0341C268-3262-4390-AFD6-954404BFCAE6}" destId="{EAA9F7C0-0875-4D32-B792-4927E5D77AA1}" srcOrd="7" destOrd="0" presId="urn:microsoft.com/office/officeart/2005/8/layout/chevron2"/>
    <dgm:cxn modelId="{678E32B2-F924-4397-A27D-57336FEEDE57}" type="presParOf" srcId="{0341C268-3262-4390-AFD6-954404BFCAE6}" destId="{C93738DF-ECA4-41E5-AD60-7A4B4BA134B5}" srcOrd="8" destOrd="0" presId="urn:microsoft.com/office/officeart/2005/8/layout/chevron2"/>
    <dgm:cxn modelId="{B8375771-DF41-4DD6-88C1-47033CEF180A}" type="presParOf" srcId="{C93738DF-ECA4-41E5-AD60-7A4B4BA134B5}" destId="{DEEFDDCF-ABA5-4527-BC97-9D66B11AF516}" srcOrd="0" destOrd="0" presId="urn:microsoft.com/office/officeart/2005/8/layout/chevron2"/>
    <dgm:cxn modelId="{3AF8C983-5CF2-4D50-9106-EB4802DE66E5}" type="presParOf" srcId="{C93738DF-ECA4-41E5-AD60-7A4B4BA134B5}" destId="{790B18FD-0B4B-4C5F-B3FD-4892092ACE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r>
            <a:rPr lang="ru-RU" b="1" dirty="0" smtClean="0">
              <a:effectLst/>
            </a:rPr>
            <a:t>Учитель</a:t>
          </a:r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/>
      <dgm:spPr/>
      <dgm:t>
        <a:bodyPr/>
        <a:lstStyle/>
        <a:p>
          <a:r>
            <a:rPr lang="ru-RU" dirty="0" smtClean="0"/>
            <a:t>Коллеги</a:t>
          </a:r>
          <a:endParaRPr lang="ru-RU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r>
            <a:rPr lang="ru-RU" sz="2000" baseline="0" dirty="0" smtClean="0"/>
            <a:t>Руководители</a:t>
          </a:r>
          <a:endParaRPr lang="ru-RU" sz="2000" baseline="0" dirty="0"/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ScaleX="212134" custScaleY="165571" custLinFactNeighborX="10244" custLinFactNeighborY="-1977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4" custAng="17773322" custFlipHor="1" custScaleX="113275" custLinFactNeighborX="-10228" custLinFactNeighborY="-2421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4" custScaleX="128932" custRadScaleRad="189121" custRadScaleInc="-132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4" custAng="21497069" custFlipHor="1" custScaleX="135807" custLinFactNeighborX="-7723" custLinFactNeighborY="33067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4" custScaleX="158225" custScaleY="158228" custRadScaleRad="234121" custRadScaleInc="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4" custAng="4438042" custFlipHor="1" custScaleX="114202" custLinFactNeighborX="1809" custLinFactNeighborY="-6837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4" custScaleX="240841" custRadScaleRad="191749" custRadScaleInc="129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4" custFlipHor="1" custScaleX="143354" custLinFactNeighborX="4461" custLinFactNeighborY="-17559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4" custScaleX="141603" custRadScaleRad="168152" custRadScaleInc="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AEC6D-7783-4A6C-AAC7-571B54728E2F}" type="presOf" srcId="{3E442980-F814-4D97-9FC6-E3492C4794DA}" destId="{B37EA0D6-311C-40BD-BA54-03A1CC4F0600}" srcOrd="1" destOrd="0" presId="urn:microsoft.com/office/officeart/2005/8/layout/radial5"/>
    <dgm:cxn modelId="{B884BB1D-AA75-4BD5-BD7E-3E4E4BD7C6AE}" type="presOf" srcId="{3DD4C60B-1915-4876-BDA4-97953AC9946E}" destId="{61819EA6-B943-4134-861C-8DD197222EDC}" srcOrd="0" destOrd="0" presId="urn:microsoft.com/office/officeart/2005/8/layout/radial5"/>
    <dgm:cxn modelId="{86E8A3D5-F103-40C8-B1CE-D95761A3EFDC}" type="presOf" srcId="{F34F4A25-AAB0-42D6-9D13-DA5D5BFC216E}" destId="{25468220-BDD9-4066-90F8-82BFAA93C287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237F8632-C258-4538-9255-C85FF297499D}" type="presOf" srcId="{166AC1B2-1296-4A29-B4B2-F33274F8837F}" destId="{C6AF3285-CCFC-449F-AA8A-20E798C98E19}" srcOrd="0" destOrd="0" presId="urn:microsoft.com/office/officeart/2005/8/layout/radial5"/>
    <dgm:cxn modelId="{7A2F01F4-6C6A-4851-AC4F-254AD386857A}" type="presOf" srcId="{4137F620-8866-4E0C-9820-62BB8B817127}" destId="{154D7DB6-DFB2-49CA-85C8-C9DA687D1E6D}" srcOrd="0" destOrd="0" presId="urn:microsoft.com/office/officeart/2005/8/layout/radial5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38AEFDE5-6E84-4654-8C6A-831EA74970F7}" type="presOf" srcId="{C004B201-25C4-42AC-A3B4-96B3EB491C9D}" destId="{4AE2C547-712F-46D0-8075-80F17B1FBE6F}" srcOrd="0" destOrd="0" presId="urn:microsoft.com/office/officeart/2005/8/layout/radial5"/>
    <dgm:cxn modelId="{DAB74373-54EF-4018-9D17-1C845E3B8692}" type="presOf" srcId="{00F4920B-6C58-4FF2-83EF-6E7598E2412A}" destId="{FF829285-7BE0-497F-9D9B-E8AB00BABD8B}" srcOrd="0" destOrd="0" presId="urn:microsoft.com/office/officeart/2005/8/layout/radial5"/>
    <dgm:cxn modelId="{4C04C582-8B07-4D53-9429-85B31D360898}" type="presOf" srcId="{D02551BA-0857-47DF-9D45-1B5E8261F24C}" destId="{F4011237-331A-4347-89CA-FD65BBAD1F77}" srcOrd="0" destOrd="0" presId="urn:microsoft.com/office/officeart/2005/8/layout/radial5"/>
    <dgm:cxn modelId="{F55B3320-DA1F-492F-8516-ECF5EC31A10E}" type="presOf" srcId="{C004B201-25C4-42AC-A3B4-96B3EB491C9D}" destId="{AA09F849-CA38-4B42-8DFF-E1183E7B1862}" srcOrd="1" destOrd="0" presId="urn:microsoft.com/office/officeart/2005/8/layout/radial5"/>
    <dgm:cxn modelId="{EDDC125F-E96F-4437-AB70-2A4A3E7F22E7}" type="presOf" srcId="{4137F620-8866-4E0C-9820-62BB8B817127}" destId="{F726E4C4-6D87-4E61-9F6B-3AB8187F4842}" srcOrd="1" destOrd="0" presId="urn:microsoft.com/office/officeart/2005/8/layout/radial5"/>
    <dgm:cxn modelId="{074EB782-077D-4CB9-8AA9-A7B701E24DD8}" type="presOf" srcId="{D805C5A8-DB0A-4D75-812F-6B0C076AB387}" destId="{FECC84C3-848B-4BD5-A603-36249C5C97D6}" srcOrd="0" destOrd="0" presId="urn:microsoft.com/office/officeart/2005/8/layout/radial5"/>
    <dgm:cxn modelId="{D5A9FB5F-422B-4B37-B97C-2B2D82B58B24}" type="presOf" srcId="{D02551BA-0857-47DF-9D45-1B5E8261F24C}" destId="{6F901374-0777-45B2-8E9F-251689454AA9}" srcOrd="1" destOrd="0" presId="urn:microsoft.com/office/officeart/2005/8/layout/radial5"/>
    <dgm:cxn modelId="{B3BDC97D-FECA-47FD-9545-C218D3F23DE8}" type="presOf" srcId="{3E442980-F814-4D97-9FC6-E3492C4794DA}" destId="{AC75A58F-77F1-4920-84FC-21C7759FD2F5}" srcOrd="0" destOrd="0" presId="urn:microsoft.com/office/officeart/2005/8/layout/radial5"/>
    <dgm:cxn modelId="{60A9704F-960A-4E0D-8E68-57B05E6F4A9D}" type="presOf" srcId="{4D79C36E-C52E-4D7E-9139-CFDE3F7D82CE}" destId="{7474F8AD-5D44-4AB7-AB5A-1BA9254A09C4}" srcOrd="0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E796F8B2-DA55-4EB4-8703-2CF29A66BDE5}" type="presParOf" srcId="{C6AF3285-CCFC-449F-AA8A-20E798C98E19}" destId="{FF829285-7BE0-497F-9D9B-E8AB00BABD8B}" srcOrd="0" destOrd="0" presId="urn:microsoft.com/office/officeart/2005/8/layout/radial5"/>
    <dgm:cxn modelId="{B579D54E-D292-43CA-AEB1-E6D213C314D5}" type="presParOf" srcId="{C6AF3285-CCFC-449F-AA8A-20E798C98E19}" destId="{AC75A58F-77F1-4920-84FC-21C7759FD2F5}" srcOrd="1" destOrd="0" presId="urn:microsoft.com/office/officeart/2005/8/layout/radial5"/>
    <dgm:cxn modelId="{B7B8441F-5AA8-4343-BB4F-3C71DD1603A5}" type="presParOf" srcId="{AC75A58F-77F1-4920-84FC-21C7759FD2F5}" destId="{B37EA0D6-311C-40BD-BA54-03A1CC4F0600}" srcOrd="0" destOrd="0" presId="urn:microsoft.com/office/officeart/2005/8/layout/radial5"/>
    <dgm:cxn modelId="{93EAB170-3A9D-49A8-86AE-17A570243ADC}" type="presParOf" srcId="{C6AF3285-CCFC-449F-AA8A-20E798C98E19}" destId="{25468220-BDD9-4066-90F8-82BFAA93C287}" srcOrd="2" destOrd="0" presId="urn:microsoft.com/office/officeart/2005/8/layout/radial5"/>
    <dgm:cxn modelId="{524DACAD-81AB-4882-B6C8-EC829DB6744E}" type="presParOf" srcId="{C6AF3285-CCFC-449F-AA8A-20E798C98E19}" destId="{F4011237-331A-4347-89CA-FD65BBAD1F77}" srcOrd="3" destOrd="0" presId="urn:microsoft.com/office/officeart/2005/8/layout/radial5"/>
    <dgm:cxn modelId="{037C27F4-BFC2-491E-97BB-B2039E8C6F47}" type="presParOf" srcId="{F4011237-331A-4347-89CA-FD65BBAD1F77}" destId="{6F901374-0777-45B2-8E9F-251689454AA9}" srcOrd="0" destOrd="0" presId="urn:microsoft.com/office/officeart/2005/8/layout/radial5"/>
    <dgm:cxn modelId="{AD75999D-D718-4520-BDCE-979B334DB9DB}" type="presParOf" srcId="{C6AF3285-CCFC-449F-AA8A-20E798C98E19}" destId="{7474F8AD-5D44-4AB7-AB5A-1BA9254A09C4}" srcOrd="4" destOrd="0" presId="urn:microsoft.com/office/officeart/2005/8/layout/radial5"/>
    <dgm:cxn modelId="{68A95482-A9BD-4C6F-815E-0B4D6A5525B8}" type="presParOf" srcId="{C6AF3285-CCFC-449F-AA8A-20E798C98E19}" destId="{154D7DB6-DFB2-49CA-85C8-C9DA687D1E6D}" srcOrd="5" destOrd="0" presId="urn:microsoft.com/office/officeart/2005/8/layout/radial5"/>
    <dgm:cxn modelId="{AC59755C-9A1A-4117-90B6-488B14DAFD0D}" type="presParOf" srcId="{154D7DB6-DFB2-49CA-85C8-C9DA687D1E6D}" destId="{F726E4C4-6D87-4E61-9F6B-3AB8187F4842}" srcOrd="0" destOrd="0" presId="urn:microsoft.com/office/officeart/2005/8/layout/radial5"/>
    <dgm:cxn modelId="{C331D30E-51DF-48E9-BF0F-B48C78C17CAB}" type="presParOf" srcId="{C6AF3285-CCFC-449F-AA8A-20E798C98E19}" destId="{61819EA6-B943-4134-861C-8DD197222EDC}" srcOrd="6" destOrd="0" presId="urn:microsoft.com/office/officeart/2005/8/layout/radial5"/>
    <dgm:cxn modelId="{24E4CC72-5F62-40ED-837C-D87C5487B416}" type="presParOf" srcId="{C6AF3285-CCFC-449F-AA8A-20E798C98E19}" destId="{4AE2C547-712F-46D0-8075-80F17B1FBE6F}" srcOrd="7" destOrd="0" presId="urn:microsoft.com/office/officeart/2005/8/layout/radial5"/>
    <dgm:cxn modelId="{CD280C54-C333-424E-AD8F-8F41E987B227}" type="presParOf" srcId="{4AE2C547-712F-46D0-8075-80F17B1FBE6F}" destId="{AA09F849-CA38-4B42-8DFF-E1183E7B1862}" srcOrd="0" destOrd="0" presId="urn:microsoft.com/office/officeart/2005/8/layout/radial5"/>
    <dgm:cxn modelId="{98169045-C196-4B5C-8F00-021EEBC96179}" type="presParOf" srcId="{C6AF3285-CCFC-449F-AA8A-20E798C98E19}" destId="{FECC84C3-848B-4BD5-A603-36249C5C9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2AC3E7-0F49-44C6-81D5-42179897F1E6}" type="doc">
      <dgm:prSet loTypeId="urn:microsoft.com/office/officeart/2005/8/layout/pyramid2" loCatId="list" qsTypeId="urn:microsoft.com/office/officeart/2005/8/quickstyle/3d2" qsCatId="3D" csTypeId="urn:microsoft.com/office/officeart/2005/8/colors/accent3_5" csCatId="accent3" phldr="1"/>
      <dgm:spPr/>
    </dgm:pt>
    <dgm:pt modelId="{6EB72AA1-0BA2-449E-8E2F-2B62F7912E9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Методов и технологий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598B2-B890-42CF-B622-E04D7817A2D3}" type="parTrans" cxnId="{77B48E9C-40BD-4088-B60D-44DF53CC5DC0}">
      <dgm:prSet/>
      <dgm:spPr/>
      <dgm:t>
        <a:bodyPr/>
        <a:lstStyle/>
        <a:p>
          <a:endParaRPr lang="ru-RU"/>
        </a:p>
      </dgm:t>
    </dgm:pt>
    <dgm:pt modelId="{5320CA84-EF94-43A7-A8A0-56DBD2A91FC6}" type="sibTrans" cxnId="{77B48E9C-40BD-4088-B60D-44DF53CC5DC0}">
      <dgm:prSet/>
      <dgm:spPr/>
      <dgm:t>
        <a:bodyPr/>
        <a:lstStyle/>
        <a:p>
          <a:endParaRPr lang="ru-RU"/>
        </a:p>
      </dgm:t>
    </dgm:pt>
    <dgm:pt modelId="{0F7771D8-5E81-4633-B3BC-2975FC09D62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 – управленческих процедур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67B98E-0D65-4EB5-9A4E-48AE4CCD7CF6}" type="parTrans" cxnId="{24A035BE-8ABD-44AA-936B-F92DC14C89F2}">
      <dgm:prSet/>
      <dgm:spPr/>
      <dgm:t>
        <a:bodyPr/>
        <a:lstStyle/>
        <a:p>
          <a:endParaRPr lang="ru-RU"/>
        </a:p>
      </dgm:t>
    </dgm:pt>
    <dgm:pt modelId="{3B19E67C-04E2-4039-94FB-BD53CA4502D7}" type="sibTrans" cxnId="{24A035BE-8ABD-44AA-936B-F92DC14C89F2}">
      <dgm:prSet/>
      <dgm:spPr/>
      <dgm:t>
        <a:bodyPr/>
        <a:lstStyle/>
        <a:p>
          <a:endParaRPr lang="ru-RU"/>
        </a:p>
      </dgm:t>
    </dgm:pt>
    <dgm:pt modelId="{DA0881FC-8CCB-4D1A-9661-7492EF1E3B8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Плановых показателей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6E9EF-8491-44C2-BB6E-1C6FCF603D69}" type="parTrans" cxnId="{ED433927-BA7D-402F-8DBE-1B01AF0CB7F2}">
      <dgm:prSet/>
      <dgm:spPr/>
      <dgm:t>
        <a:bodyPr/>
        <a:lstStyle/>
        <a:p>
          <a:endParaRPr lang="ru-RU"/>
        </a:p>
      </dgm:t>
    </dgm:pt>
    <dgm:pt modelId="{EC2DF7EF-C9D8-4BE6-88BF-0D5E038D9387}" type="sibTrans" cxnId="{ED433927-BA7D-402F-8DBE-1B01AF0CB7F2}">
      <dgm:prSet/>
      <dgm:spPr/>
      <dgm:t>
        <a:bodyPr/>
        <a:lstStyle/>
        <a:p>
          <a:endParaRPr lang="ru-RU"/>
        </a:p>
      </dgm:t>
    </dgm:pt>
    <dgm:pt modelId="{940A4F30-1E55-49B5-A5F8-0B3FE73A81A0}" type="pres">
      <dgm:prSet presAssocID="{2C2AC3E7-0F49-44C6-81D5-42179897F1E6}" presName="compositeShape" presStyleCnt="0">
        <dgm:presLayoutVars>
          <dgm:dir/>
          <dgm:resizeHandles/>
        </dgm:presLayoutVars>
      </dgm:prSet>
      <dgm:spPr/>
    </dgm:pt>
    <dgm:pt modelId="{1E0B67E5-C48C-4186-8E3F-8CAE296A7D2E}" type="pres">
      <dgm:prSet presAssocID="{2C2AC3E7-0F49-44C6-81D5-42179897F1E6}" presName="pyramid" presStyleLbl="node1" presStyleIdx="0" presStyleCnt="1"/>
      <dgm:spPr/>
    </dgm:pt>
    <dgm:pt modelId="{0A362893-4ABC-423A-AF0F-8ACD1CB0B69E}" type="pres">
      <dgm:prSet presAssocID="{2C2AC3E7-0F49-44C6-81D5-42179897F1E6}" presName="theList" presStyleCnt="0"/>
      <dgm:spPr/>
    </dgm:pt>
    <dgm:pt modelId="{0E2209F6-D6D1-473A-BD07-0520A24B4262}" type="pres">
      <dgm:prSet presAssocID="{6EB72AA1-0BA2-449E-8E2F-2B62F7912E92}" presName="aNode" presStyleLbl="fgAcc1" presStyleIdx="0" presStyleCnt="3" custScaleX="19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37DA-9CB6-468E-8755-36DEFE181F01}" type="pres">
      <dgm:prSet presAssocID="{6EB72AA1-0BA2-449E-8E2F-2B62F7912E92}" presName="aSpace" presStyleCnt="0"/>
      <dgm:spPr/>
    </dgm:pt>
    <dgm:pt modelId="{73E7678A-A75A-4274-B133-83BEE988C186}" type="pres">
      <dgm:prSet presAssocID="{0F7771D8-5E81-4633-B3BC-2975FC09D628}" presName="aNode" presStyleLbl="fgAcc1" presStyleIdx="1" presStyleCnt="3" custScaleX="36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CC656-C62F-42E3-82B2-672B98A7C9F8}" type="pres">
      <dgm:prSet presAssocID="{0F7771D8-5E81-4633-B3BC-2975FC09D628}" presName="aSpace" presStyleCnt="0"/>
      <dgm:spPr/>
    </dgm:pt>
    <dgm:pt modelId="{955A1AF5-9B3F-4462-9D51-9B87D4B06BA1}" type="pres">
      <dgm:prSet presAssocID="{DA0881FC-8CCB-4D1A-9661-7492EF1E3B84}" presName="aNode" presStyleLbl="fgAcc1" presStyleIdx="2" presStyleCnt="3" custScaleX="20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B5002-07DB-4DA8-8822-7E76EBCDA266}" type="pres">
      <dgm:prSet presAssocID="{DA0881FC-8CCB-4D1A-9661-7492EF1E3B84}" presName="aSpace" presStyleCnt="0"/>
      <dgm:spPr/>
    </dgm:pt>
  </dgm:ptLst>
  <dgm:cxnLst>
    <dgm:cxn modelId="{24A035BE-8ABD-44AA-936B-F92DC14C89F2}" srcId="{2C2AC3E7-0F49-44C6-81D5-42179897F1E6}" destId="{0F7771D8-5E81-4633-B3BC-2975FC09D628}" srcOrd="1" destOrd="0" parTransId="{6F67B98E-0D65-4EB5-9A4E-48AE4CCD7CF6}" sibTransId="{3B19E67C-04E2-4039-94FB-BD53CA4502D7}"/>
    <dgm:cxn modelId="{EAAD47F0-1AF1-434E-AD93-9E5B9740B077}" type="presOf" srcId="{DA0881FC-8CCB-4D1A-9661-7492EF1E3B84}" destId="{955A1AF5-9B3F-4462-9D51-9B87D4B06BA1}" srcOrd="0" destOrd="0" presId="urn:microsoft.com/office/officeart/2005/8/layout/pyramid2"/>
    <dgm:cxn modelId="{DC5DCE5A-09AC-4A44-9B78-B3DEB1C23BB7}" type="presOf" srcId="{2C2AC3E7-0F49-44C6-81D5-42179897F1E6}" destId="{940A4F30-1E55-49B5-A5F8-0B3FE73A81A0}" srcOrd="0" destOrd="0" presId="urn:microsoft.com/office/officeart/2005/8/layout/pyramid2"/>
    <dgm:cxn modelId="{77B48E9C-40BD-4088-B60D-44DF53CC5DC0}" srcId="{2C2AC3E7-0F49-44C6-81D5-42179897F1E6}" destId="{6EB72AA1-0BA2-449E-8E2F-2B62F7912E92}" srcOrd="0" destOrd="0" parTransId="{8A2598B2-B890-42CF-B622-E04D7817A2D3}" sibTransId="{5320CA84-EF94-43A7-A8A0-56DBD2A91FC6}"/>
    <dgm:cxn modelId="{ED433927-BA7D-402F-8DBE-1B01AF0CB7F2}" srcId="{2C2AC3E7-0F49-44C6-81D5-42179897F1E6}" destId="{DA0881FC-8CCB-4D1A-9661-7492EF1E3B84}" srcOrd="2" destOrd="0" parTransId="{7556E9EF-8491-44C2-BB6E-1C6FCF603D69}" sibTransId="{EC2DF7EF-C9D8-4BE6-88BF-0D5E038D9387}"/>
    <dgm:cxn modelId="{3561B821-8A66-4A61-BBDE-E0783575D4F2}" type="presOf" srcId="{0F7771D8-5E81-4633-B3BC-2975FC09D628}" destId="{73E7678A-A75A-4274-B133-83BEE988C186}" srcOrd="0" destOrd="0" presId="urn:microsoft.com/office/officeart/2005/8/layout/pyramid2"/>
    <dgm:cxn modelId="{15307EFD-64A2-40E3-9997-AE37985110B5}" type="presOf" srcId="{6EB72AA1-0BA2-449E-8E2F-2B62F7912E92}" destId="{0E2209F6-D6D1-473A-BD07-0520A24B4262}" srcOrd="0" destOrd="0" presId="urn:microsoft.com/office/officeart/2005/8/layout/pyramid2"/>
    <dgm:cxn modelId="{2E4EAB61-EA09-46FB-BE2D-C4A61605A27A}" type="presParOf" srcId="{940A4F30-1E55-49B5-A5F8-0B3FE73A81A0}" destId="{1E0B67E5-C48C-4186-8E3F-8CAE296A7D2E}" srcOrd="0" destOrd="0" presId="urn:microsoft.com/office/officeart/2005/8/layout/pyramid2"/>
    <dgm:cxn modelId="{D9A167BA-57FC-4DCE-A2B0-33A1DAF3F04B}" type="presParOf" srcId="{940A4F30-1E55-49B5-A5F8-0B3FE73A81A0}" destId="{0A362893-4ABC-423A-AF0F-8ACD1CB0B69E}" srcOrd="1" destOrd="0" presId="urn:microsoft.com/office/officeart/2005/8/layout/pyramid2"/>
    <dgm:cxn modelId="{4723139E-CE75-4959-A0CD-14872CEC8770}" type="presParOf" srcId="{0A362893-4ABC-423A-AF0F-8ACD1CB0B69E}" destId="{0E2209F6-D6D1-473A-BD07-0520A24B4262}" srcOrd="0" destOrd="0" presId="urn:microsoft.com/office/officeart/2005/8/layout/pyramid2"/>
    <dgm:cxn modelId="{46ABF15F-686D-4ABE-B319-518BDC171C54}" type="presParOf" srcId="{0A362893-4ABC-423A-AF0F-8ACD1CB0B69E}" destId="{D5DC37DA-9CB6-468E-8755-36DEFE181F01}" srcOrd="1" destOrd="0" presId="urn:microsoft.com/office/officeart/2005/8/layout/pyramid2"/>
    <dgm:cxn modelId="{FD6FC22F-365C-48A7-B887-EA8A853A86D8}" type="presParOf" srcId="{0A362893-4ABC-423A-AF0F-8ACD1CB0B69E}" destId="{73E7678A-A75A-4274-B133-83BEE988C186}" srcOrd="2" destOrd="0" presId="urn:microsoft.com/office/officeart/2005/8/layout/pyramid2"/>
    <dgm:cxn modelId="{934B73D1-5C76-4C83-9543-2072BCEB383D}" type="presParOf" srcId="{0A362893-4ABC-423A-AF0F-8ACD1CB0B69E}" destId="{1E1CC656-C62F-42E3-82B2-672B98A7C9F8}" srcOrd="3" destOrd="0" presId="urn:microsoft.com/office/officeart/2005/8/layout/pyramid2"/>
    <dgm:cxn modelId="{86E30FC0-0EF4-47A8-8D23-698D60B13493}" type="presParOf" srcId="{0A362893-4ABC-423A-AF0F-8ACD1CB0B69E}" destId="{955A1AF5-9B3F-4462-9D51-9B87D4B06BA1}" srcOrd="4" destOrd="0" presId="urn:microsoft.com/office/officeart/2005/8/layout/pyramid2"/>
    <dgm:cxn modelId="{C4203736-E04B-4F36-BD5F-5B4F4711398C}" type="presParOf" srcId="{0A362893-4ABC-423A-AF0F-8ACD1CB0B69E}" destId="{507B5002-07DB-4DA8-8822-7E76EBCDA2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57219A-99A8-4538-A3CE-6ED387A1439F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C482F3-E850-4C45-ADFC-56EFC0A372FA}">
      <dgm:prSet phldrT="[Текст]"/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24DE1BB6-E20D-4539-AC9A-73A872A816DD}" type="parTrans" cxnId="{6E586ADF-0F4D-4923-BAF4-1D06B3F4DC73}">
      <dgm:prSet/>
      <dgm:spPr/>
      <dgm:t>
        <a:bodyPr/>
        <a:lstStyle/>
        <a:p>
          <a:endParaRPr lang="ru-RU"/>
        </a:p>
      </dgm:t>
    </dgm:pt>
    <dgm:pt modelId="{4269CECC-47F6-4BEF-834B-918C4C9BC1E2}" type="sibTrans" cxnId="{6E586ADF-0F4D-4923-BAF4-1D06B3F4DC73}">
      <dgm:prSet/>
      <dgm:spPr/>
      <dgm:t>
        <a:bodyPr/>
        <a:lstStyle/>
        <a:p>
          <a:endParaRPr lang="ru-RU"/>
        </a:p>
      </dgm:t>
    </dgm:pt>
    <dgm:pt modelId="{A0BFCF3C-D583-41DF-816A-E1C1C5D2264C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BE194A06-73A9-41E5-96E5-64E16B18CD1C}" type="parTrans" cxnId="{948CC979-DB31-479D-BB9B-9C8CAE21F3F1}">
      <dgm:prSet/>
      <dgm:spPr/>
      <dgm:t>
        <a:bodyPr/>
        <a:lstStyle/>
        <a:p>
          <a:endParaRPr lang="ru-RU"/>
        </a:p>
      </dgm:t>
    </dgm:pt>
    <dgm:pt modelId="{CFDC5307-6E73-4552-B559-CEA5D37F5805}" type="sibTrans" cxnId="{948CC979-DB31-479D-BB9B-9C8CAE21F3F1}">
      <dgm:prSet/>
      <dgm:spPr/>
      <dgm:t>
        <a:bodyPr/>
        <a:lstStyle/>
        <a:p>
          <a:endParaRPr lang="ru-RU"/>
        </a:p>
      </dgm:t>
    </dgm:pt>
    <dgm:pt modelId="{4A5795C1-7DD4-498F-BA73-3C1C751D3CDA}">
      <dgm:prSet phldrT="[Текст]"/>
      <dgm:spPr/>
      <dgm:t>
        <a:bodyPr/>
        <a:lstStyle/>
        <a:p>
          <a:r>
            <a:rPr lang="ru-RU" dirty="0" smtClean="0"/>
            <a:t>П</a:t>
          </a:r>
          <a:endParaRPr lang="ru-RU" dirty="0"/>
        </a:p>
      </dgm:t>
    </dgm:pt>
    <dgm:pt modelId="{EC7FF39E-CCE4-4017-A8DC-A0D3DAC0F365}" type="parTrans" cxnId="{B9F8C5FC-100B-4A82-985A-6DA19D61E1CE}">
      <dgm:prSet/>
      <dgm:spPr/>
      <dgm:t>
        <a:bodyPr/>
        <a:lstStyle/>
        <a:p>
          <a:endParaRPr lang="ru-RU"/>
        </a:p>
      </dgm:t>
    </dgm:pt>
    <dgm:pt modelId="{F4B48D3F-374D-4D7A-8A57-C1A20C4F60D8}" type="sibTrans" cxnId="{B9F8C5FC-100B-4A82-985A-6DA19D61E1CE}">
      <dgm:prSet/>
      <dgm:spPr/>
      <dgm:t>
        <a:bodyPr/>
        <a:lstStyle/>
        <a:p>
          <a:endParaRPr lang="ru-RU"/>
        </a:p>
      </dgm:t>
    </dgm:pt>
    <dgm:pt modelId="{F91C0D87-EEB5-4F5C-A19D-04CC2A2203B4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Эффективность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9216E-FE2E-46D0-BF4D-E9CECC77087D}" type="parTrans" cxnId="{58747ADF-2CCD-495E-BAA6-0DF78B60019F}">
      <dgm:prSet/>
      <dgm:spPr/>
      <dgm:t>
        <a:bodyPr/>
        <a:lstStyle/>
        <a:p>
          <a:endParaRPr lang="ru-RU"/>
        </a:p>
      </dgm:t>
    </dgm:pt>
    <dgm:pt modelId="{A131F3D0-861E-4540-8EFD-0270233645C0}" type="sibTrans" cxnId="{58747ADF-2CCD-495E-BAA6-0DF78B60019F}">
      <dgm:prSet/>
      <dgm:spPr/>
      <dgm:t>
        <a:bodyPr/>
        <a:lstStyle/>
        <a:p>
          <a:endParaRPr lang="ru-RU"/>
        </a:p>
      </dgm:t>
    </dgm:pt>
    <dgm:pt modelId="{102B18DD-8436-4BAF-8B74-F0EACC8BAA2B}" type="pres">
      <dgm:prSet presAssocID="{CD57219A-99A8-4538-A3CE-6ED387A1439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0991EE-A270-43B0-90F6-BA82068EF848}" type="pres">
      <dgm:prSet presAssocID="{CD57219A-99A8-4538-A3CE-6ED387A1439F}" presName="ellipse" presStyleLbl="trBgShp" presStyleIdx="0" presStyleCnt="1"/>
      <dgm:spPr/>
      <dgm:t>
        <a:bodyPr/>
        <a:lstStyle/>
        <a:p>
          <a:endParaRPr lang="ru-RU"/>
        </a:p>
      </dgm:t>
    </dgm:pt>
    <dgm:pt modelId="{E5ADD3B6-0F01-4F7F-8866-C058AFB0684F}" type="pres">
      <dgm:prSet presAssocID="{CD57219A-99A8-4538-A3CE-6ED387A1439F}" presName="arrow1" presStyleLbl="fgShp" presStyleIdx="0" presStyleCnt="1" custLinFactNeighborX="2283" custLinFactNeighborY="-2566"/>
      <dgm:spPr/>
      <dgm:t>
        <a:bodyPr/>
        <a:lstStyle/>
        <a:p>
          <a:endParaRPr lang="ru-RU"/>
        </a:p>
      </dgm:t>
    </dgm:pt>
    <dgm:pt modelId="{BFD6A6D3-8BE8-45DF-A7E2-1EF1C29BC6A2}" type="pres">
      <dgm:prSet presAssocID="{CD57219A-99A8-4538-A3CE-6ED387A1439F}" presName="rectangle" presStyleLbl="revTx" presStyleIdx="0" presStyleCnt="1" custScaleX="131909" custLinFactNeighborX="323" custLinFactNeighborY="26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55B4-8C50-47A2-B947-63B875644AD7}" type="pres">
      <dgm:prSet presAssocID="{A0BFCF3C-D583-41DF-816A-E1C1C5D2264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BE833-4BC1-47AD-956D-39BC9ABE4B9D}" type="pres">
      <dgm:prSet presAssocID="{4A5795C1-7DD4-498F-BA73-3C1C751D3CD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5B2E2-5AC4-434C-A483-5C9CA01E15EE}" type="pres">
      <dgm:prSet presAssocID="{F91C0D87-EEB5-4F5C-A19D-04CC2A2203B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0FE9-7178-45BF-A3F1-2C252BEAF97A}" type="pres">
      <dgm:prSet presAssocID="{CD57219A-99A8-4538-A3CE-6ED387A1439F}" presName="funnel" presStyleLbl="trAlignAcc1" presStyleIdx="0" presStyleCnt="1" custScaleX="107853" custLinFactNeighborX="878" custLinFactNeighborY="-893"/>
      <dgm:spPr/>
      <dgm:t>
        <a:bodyPr/>
        <a:lstStyle/>
        <a:p>
          <a:endParaRPr lang="ru-RU"/>
        </a:p>
      </dgm:t>
    </dgm:pt>
  </dgm:ptLst>
  <dgm:cxnLst>
    <dgm:cxn modelId="{948CC979-DB31-479D-BB9B-9C8CAE21F3F1}" srcId="{CD57219A-99A8-4538-A3CE-6ED387A1439F}" destId="{A0BFCF3C-D583-41DF-816A-E1C1C5D2264C}" srcOrd="1" destOrd="0" parTransId="{BE194A06-73A9-41E5-96E5-64E16B18CD1C}" sibTransId="{CFDC5307-6E73-4552-B559-CEA5D37F5805}"/>
    <dgm:cxn modelId="{B3D93688-B26A-4080-B22F-0A2ED3FCCE1C}" type="presOf" srcId="{84C482F3-E850-4C45-ADFC-56EFC0A372FA}" destId="{DEE5B2E2-5AC4-434C-A483-5C9CA01E15EE}" srcOrd="0" destOrd="0" presId="urn:microsoft.com/office/officeart/2005/8/layout/funnel1"/>
    <dgm:cxn modelId="{A108F588-17E2-4FE6-9EE7-B1CDB56CC3A8}" type="presOf" srcId="{A0BFCF3C-D583-41DF-816A-E1C1C5D2264C}" destId="{954BE833-4BC1-47AD-956D-39BC9ABE4B9D}" srcOrd="0" destOrd="0" presId="urn:microsoft.com/office/officeart/2005/8/layout/funnel1"/>
    <dgm:cxn modelId="{C97DFA0D-1597-4924-B9EC-34DE42A55840}" type="presOf" srcId="{F91C0D87-EEB5-4F5C-A19D-04CC2A2203B4}" destId="{BFD6A6D3-8BE8-45DF-A7E2-1EF1C29BC6A2}" srcOrd="0" destOrd="0" presId="urn:microsoft.com/office/officeart/2005/8/layout/funnel1"/>
    <dgm:cxn modelId="{6E586ADF-0F4D-4923-BAF4-1D06B3F4DC73}" srcId="{CD57219A-99A8-4538-A3CE-6ED387A1439F}" destId="{84C482F3-E850-4C45-ADFC-56EFC0A372FA}" srcOrd="0" destOrd="0" parTransId="{24DE1BB6-E20D-4539-AC9A-73A872A816DD}" sibTransId="{4269CECC-47F6-4BEF-834B-918C4C9BC1E2}"/>
    <dgm:cxn modelId="{0CEC04BC-AE1A-4F4B-A0BF-7C1FC5B3B385}" type="presOf" srcId="{4A5795C1-7DD4-498F-BA73-3C1C751D3CDA}" destId="{0D9455B4-8C50-47A2-B947-63B875644AD7}" srcOrd="0" destOrd="0" presId="urn:microsoft.com/office/officeart/2005/8/layout/funnel1"/>
    <dgm:cxn modelId="{58747ADF-2CCD-495E-BAA6-0DF78B60019F}" srcId="{CD57219A-99A8-4538-A3CE-6ED387A1439F}" destId="{F91C0D87-EEB5-4F5C-A19D-04CC2A2203B4}" srcOrd="3" destOrd="0" parTransId="{B3F9216E-FE2E-46D0-BF4D-E9CECC77087D}" sibTransId="{A131F3D0-861E-4540-8EFD-0270233645C0}"/>
    <dgm:cxn modelId="{ED96529A-E444-44F6-AE49-F1A8EF825150}" type="presOf" srcId="{CD57219A-99A8-4538-A3CE-6ED387A1439F}" destId="{102B18DD-8436-4BAF-8B74-F0EACC8BAA2B}" srcOrd="0" destOrd="0" presId="urn:microsoft.com/office/officeart/2005/8/layout/funnel1"/>
    <dgm:cxn modelId="{B9F8C5FC-100B-4A82-985A-6DA19D61E1CE}" srcId="{CD57219A-99A8-4538-A3CE-6ED387A1439F}" destId="{4A5795C1-7DD4-498F-BA73-3C1C751D3CDA}" srcOrd="2" destOrd="0" parTransId="{EC7FF39E-CCE4-4017-A8DC-A0D3DAC0F365}" sibTransId="{F4B48D3F-374D-4D7A-8A57-C1A20C4F60D8}"/>
    <dgm:cxn modelId="{E1725B28-A20F-4260-BF41-AB7703537412}" type="presParOf" srcId="{102B18DD-8436-4BAF-8B74-F0EACC8BAA2B}" destId="{990991EE-A270-43B0-90F6-BA82068EF848}" srcOrd="0" destOrd="0" presId="urn:microsoft.com/office/officeart/2005/8/layout/funnel1"/>
    <dgm:cxn modelId="{0DCC7182-612D-4EA8-B274-223C2BA2C3AC}" type="presParOf" srcId="{102B18DD-8436-4BAF-8B74-F0EACC8BAA2B}" destId="{E5ADD3B6-0F01-4F7F-8866-C058AFB0684F}" srcOrd="1" destOrd="0" presId="urn:microsoft.com/office/officeart/2005/8/layout/funnel1"/>
    <dgm:cxn modelId="{BDBC17AE-C332-449E-B850-8778BC8BBA6F}" type="presParOf" srcId="{102B18DD-8436-4BAF-8B74-F0EACC8BAA2B}" destId="{BFD6A6D3-8BE8-45DF-A7E2-1EF1C29BC6A2}" srcOrd="2" destOrd="0" presId="urn:microsoft.com/office/officeart/2005/8/layout/funnel1"/>
    <dgm:cxn modelId="{85E6FF2E-E7AC-47BD-8AAE-A68CB09D328E}" type="presParOf" srcId="{102B18DD-8436-4BAF-8B74-F0EACC8BAA2B}" destId="{0D9455B4-8C50-47A2-B947-63B875644AD7}" srcOrd="3" destOrd="0" presId="urn:microsoft.com/office/officeart/2005/8/layout/funnel1"/>
    <dgm:cxn modelId="{C7CFDFE4-BA62-42C9-80B6-E0D1A72084A8}" type="presParOf" srcId="{102B18DD-8436-4BAF-8B74-F0EACC8BAA2B}" destId="{954BE833-4BC1-47AD-956D-39BC9ABE4B9D}" srcOrd="4" destOrd="0" presId="urn:microsoft.com/office/officeart/2005/8/layout/funnel1"/>
    <dgm:cxn modelId="{12D50733-6125-4D48-A9D9-F9722E613D9A}" type="presParOf" srcId="{102B18DD-8436-4BAF-8B74-F0EACC8BAA2B}" destId="{DEE5B2E2-5AC4-434C-A483-5C9CA01E15EE}" srcOrd="5" destOrd="0" presId="urn:microsoft.com/office/officeart/2005/8/layout/funnel1"/>
    <dgm:cxn modelId="{81002C92-CD14-46E1-818F-E6883DC8B7D8}" type="presParOf" srcId="{102B18DD-8436-4BAF-8B74-F0EACC8BAA2B}" destId="{53830FE9-7178-45BF-A3F1-2C252BEAF97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20A9D3-B3AA-4156-AA21-0DD296D3FBFF}">
      <dsp:nvSpPr>
        <dsp:cNvPr id="0" name=""/>
        <dsp:cNvSpPr/>
      </dsp:nvSpPr>
      <dsp:spPr>
        <a:xfrm>
          <a:off x="4214817" y="0"/>
          <a:ext cx="3912405" cy="16321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 smtClean="0"/>
            <a:t>Результат</a:t>
          </a:r>
          <a:endParaRPr lang="ru-RU" sz="4000" kern="1200" baseline="0" dirty="0"/>
        </a:p>
      </dsp:txBody>
      <dsp:txXfrm>
        <a:off x="4214817" y="0"/>
        <a:ext cx="3912405" cy="1632195"/>
      </dsp:txXfrm>
    </dsp:sp>
    <dsp:sp modelId="{377045A5-9D9B-4509-98CD-A8CCE63B22A7}">
      <dsp:nvSpPr>
        <dsp:cNvPr id="0" name=""/>
        <dsp:cNvSpPr/>
      </dsp:nvSpPr>
      <dsp:spPr>
        <a:xfrm rot="10800000">
          <a:off x="8277454" y="551004"/>
          <a:ext cx="517402" cy="550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8277454" y="551004"/>
        <a:ext cx="517402" cy="550866"/>
      </dsp:txXfrm>
    </dsp:sp>
    <dsp:sp modelId="{CFC070FB-DBB2-4893-84FA-031F3C27D968}">
      <dsp:nvSpPr>
        <dsp:cNvPr id="0" name=""/>
        <dsp:cNvSpPr/>
      </dsp:nvSpPr>
      <dsp:spPr>
        <a:xfrm>
          <a:off x="4490835" y="1993633"/>
          <a:ext cx="3859506" cy="16321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Ресурсы</a:t>
          </a:r>
          <a:endParaRPr lang="ru-RU" sz="5800" kern="1200" dirty="0"/>
        </a:p>
      </dsp:txBody>
      <dsp:txXfrm>
        <a:off x="4490835" y="1993633"/>
        <a:ext cx="3859506" cy="1632195"/>
      </dsp:txXfrm>
    </dsp:sp>
    <dsp:sp modelId="{D5458B80-C3A0-4B94-892B-DB193882F401}">
      <dsp:nvSpPr>
        <dsp:cNvPr id="0" name=""/>
        <dsp:cNvSpPr/>
      </dsp:nvSpPr>
      <dsp:spPr>
        <a:xfrm rot="21600000">
          <a:off x="3571867" y="2514610"/>
          <a:ext cx="985048" cy="550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600000">
        <a:off x="3571867" y="2514610"/>
        <a:ext cx="985048" cy="550866"/>
      </dsp:txXfrm>
    </dsp:sp>
    <dsp:sp modelId="{A3AAE20B-9A25-4614-9CF7-E9321D66AC4D}">
      <dsp:nvSpPr>
        <dsp:cNvPr id="0" name=""/>
        <dsp:cNvSpPr/>
      </dsp:nvSpPr>
      <dsp:spPr>
        <a:xfrm>
          <a:off x="214276" y="942979"/>
          <a:ext cx="4189976" cy="16321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Процесс</a:t>
          </a:r>
          <a:endParaRPr lang="ru-RU" sz="5800" kern="1200" dirty="0"/>
        </a:p>
      </dsp:txBody>
      <dsp:txXfrm>
        <a:off x="214276" y="942979"/>
        <a:ext cx="4189976" cy="1632195"/>
      </dsp:txXfrm>
    </dsp:sp>
    <dsp:sp modelId="{FEF137CB-E850-484B-BBA0-539D3E242628}">
      <dsp:nvSpPr>
        <dsp:cNvPr id="0" name=""/>
        <dsp:cNvSpPr/>
      </dsp:nvSpPr>
      <dsp:spPr>
        <a:xfrm rot="10771683">
          <a:off x="4396940" y="1488763"/>
          <a:ext cx="735854" cy="550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771683">
        <a:off x="4396940" y="1488763"/>
        <a:ext cx="735854" cy="5508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530082" y="1774666"/>
          <a:ext cx="562294" cy="5773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effectLst/>
          </a:endParaRPr>
        </a:p>
      </dsp:txBody>
      <dsp:txXfrm flipH="1">
        <a:off x="530082" y="1774666"/>
        <a:ext cx="562294" cy="577345"/>
      </dsp:txXfrm>
    </dsp:sp>
    <dsp:sp modelId="{AC75A58F-77F1-4920-84FC-21C7759FD2F5}">
      <dsp:nvSpPr>
        <dsp:cNvPr id="0" name=""/>
        <dsp:cNvSpPr/>
      </dsp:nvSpPr>
      <dsp:spPr>
        <a:xfrm rot="18511572">
          <a:off x="851304" y="1120142"/>
          <a:ext cx="477945" cy="39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511572">
        <a:off x="851304" y="1120142"/>
        <a:ext cx="477945" cy="391241"/>
      </dsp:txXfrm>
    </dsp:sp>
    <dsp:sp modelId="{25468220-BDD9-4066-90F8-82BFAA93C287}">
      <dsp:nvSpPr>
        <dsp:cNvPr id="0" name=""/>
        <dsp:cNvSpPr/>
      </dsp:nvSpPr>
      <dsp:spPr>
        <a:xfrm>
          <a:off x="115497" y="-5"/>
          <a:ext cx="3760890" cy="11507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Статистическая обработка текущих оценок</a:t>
          </a:r>
          <a:endParaRPr lang="ru-RU" sz="1800" b="1" kern="1200" dirty="0"/>
        </a:p>
      </dsp:txBody>
      <dsp:txXfrm>
        <a:off x="115497" y="-5"/>
        <a:ext cx="3760890" cy="1150710"/>
      </dsp:txXfrm>
    </dsp:sp>
    <dsp:sp modelId="{F4011237-331A-4347-89CA-FD65BBAD1F77}">
      <dsp:nvSpPr>
        <dsp:cNvPr id="0" name=""/>
        <dsp:cNvSpPr/>
      </dsp:nvSpPr>
      <dsp:spPr>
        <a:xfrm rot="20593052">
          <a:off x="1102533" y="1177686"/>
          <a:ext cx="3266890" cy="39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0593052">
        <a:off x="1102533" y="1177686"/>
        <a:ext cx="3266890" cy="391241"/>
      </dsp:txXfrm>
    </dsp:sp>
    <dsp:sp modelId="{7474F8AD-5D44-4AB7-AB5A-1BA9254A09C4}">
      <dsp:nvSpPr>
        <dsp:cNvPr id="0" name=""/>
        <dsp:cNvSpPr/>
      </dsp:nvSpPr>
      <dsp:spPr>
        <a:xfrm>
          <a:off x="4343848" y="214313"/>
          <a:ext cx="2856247" cy="7058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Тестирование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343848" y="214313"/>
        <a:ext cx="2856247" cy="705891"/>
      </dsp:txXfrm>
    </dsp:sp>
    <dsp:sp modelId="{154D7DB6-DFB2-49CA-85C8-C9DA687D1E6D}">
      <dsp:nvSpPr>
        <dsp:cNvPr id="0" name=""/>
        <dsp:cNvSpPr/>
      </dsp:nvSpPr>
      <dsp:spPr>
        <a:xfrm rot="2781240">
          <a:off x="916049" y="2354776"/>
          <a:ext cx="357546" cy="39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781240">
        <a:off x="916049" y="2354776"/>
        <a:ext cx="357546" cy="391241"/>
      </dsp:txXfrm>
    </dsp:sp>
    <dsp:sp modelId="{61819EA6-B943-4134-861C-8DD197222EDC}">
      <dsp:nvSpPr>
        <dsp:cNvPr id="0" name=""/>
        <dsp:cNvSpPr/>
      </dsp:nvSpPr>
      <dsp:spPr>
        <a:xfrm>
          <a:off x="0" y="2728119"/>
          <a:ext cx="4172395" cy="13438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Измерение на унифицированном основании </a:t>
          </a:r>
        </a:p>
      </dsp:txBody>
      <dsp:txXfrm>
        <a:off x="0" y="2728119"/>
        <a:ext cx="4172395" cy="1343834"/>
      </dsp:txXfrm>
    </dsp:sp>
    <dsp:sp modelId="{4AE2C547-712F-46D0-8075-80F17B1FBE6F}">
      <dsp:nvSpPr>
        <dsp:cNvPr id="0" name=""/>
        <dsp:cNvSpPr/>
      </dsp:nvSpPr>
      <dsp:spPr>
        <a:xfrm rot="352236">
          <a:off x="1500309" y="2204406"/>
          <a:ext cx="1258918" cy="39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352236">
        <a:off x="1500309" y="2204406"/>
        <a:ext cx="1258918" cy="391241"/>
      </dsp:txXfrm>
    </dsp:sp>
    <dsp:sp modelId="{FECC84C3-848B-4BD5-A603-36249C5C97D6}">
      <dsp:nvSpPr>
        <dsp:cNvPr id="0" name=""/>
        <dsp:cNvSpPr/>
      </dsp:nvSpPr>
      <dsp:spPr>
        <a:xfrm>
          <a:off x="3285686" y="1924890"/>
          <a:ext cx="4902394" cy="12898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«</a:t>
          </a:r>
          <a:r>
            <a:rPr lang="ru-RU" sz="2400" b="1" kern="1200" dirty="0" smtClean="0">
              <a:solidFill>
                <a:schemeClr val="tx1"/>
              </a:solidFill>
            </a:rPr>
            <a:t>Гибридные</a:t>
          </a:r>
          <a:r>
            <a:rPr lang="ru-RU" sz="1800" b="1" kern="1200" dirty="0" smtClean="0">
              <a:solidFill>
                <a:schemeClr val="tx1"/>
              </a:solidFill>
            </a:rPr>
            <a:t>» измерения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285686" y="1924890"/>
        <a:ext cx="4902394" cy="1289819"/>
      </dsp:txXfrm>
    </dsp:sp>
    <dsp:sp modelId="{79C9AD48-D7FE-4C2A-9998-284B71B856CA}">
      <dsp:nvSpPr>
        <dsp:cNvPr id="0" name=""/>
        <dsp:cNvSpPr/>
      </dsp:nvSpPr>
      <dsp:spPr>
        <a:xfrm rot="21196342">
          <a:off x="1918328" y="1601541"/>
          <a:ext cx="1753144" cy="39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1196342">
        <a:off x="1918328" y="1601541"/>
        <a:ext cx="1753144" cy="391241"/>
      </dsp:txXfrm>
    </dsp:sp>
    <dsp:sp modelId="{C28D3BFB-BB5A-4FBF-AF4C-E777F6762BA6}">
      <dsp:nvSpPr>
        <dsp:cNvPr id="0" name=""/>
        <dsp:cNvSpPr/>
      </dsp:nvSpPr>
      <dsp:spPr>
        <a:xfrm>
          <a:off x="3875560" y="1071566"/>
          <a:ext cx="4695773" cy="7066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Оценочные тексты  и анкеты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75560" y="1071566"/>
        <a:ext cx="4695773" cy="7066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7D4F8E-9E74-4A5E-94ED-A516B36A092F}">
      <dsp:nvSpPr>
        <dsp:cNvPr id="0" name=""/>
        <dsp:cNvSpPr/>
      </dsp:nvSpPr>
      <dsp:spPr>
        <a:xfrm>
          <a:off x="2915037" y="172397"/>
          <a:ext cx="3728565" cy="921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ИПО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урочной деятельности </a:t>
          </a:r>
          <a:endParaRPr lang="ru-RU" sz="2400" b="1" kern="1200" dirty="0"/>
        </a:p>
      </dsp:txBody>
      <dsp:txXfrm>
        <a:off x="2915037" y="172397"/>
        <a:ext cx="3728565" cy="921102"/>
      </dsp:txXfrm>
    </dsp:sp>
    <dsp:sp modelId="{8DD3C91F-1DC6-43FD-878A-A474CC4ACB66}">
      <dsp:nvSpPr>
        <dsp:cNvPr id="0" name=""/>
        <dsp:cNvSpPr/>
      </dsp:nvSpPr>
      <dsp:spPr>
        <a:xfrm>
          <a:off x="2725318" y="881780"/>
          <a:ext cx="3680709" cy="3680709"/>
        </a:xfrm>
        <a:custGeom>
          <a:avLst/>
          <a:gdLst/>
          <a:ahLst/>
          <a:cxnLst/>
          <a:rect l="0" t="0" r="0" b="0"/>
          <a:pathLst>
            <a:path>
              <a:moveTo>
                <a:pt x="2701798" y="214064"/>
              </a:moveTo>
              <a:arcTo wR="1840354" hR="1840354" stAng="17874606" swAng="9224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54D48-9330-4582-993F-2CD3998651AA}">
      <dsp:nvSpPr>
        <dsp:cNvPr id="0" name=""/>
        <dsp:cNvSpPr/>
      </dsp:nvSpPr>
      <dsp:spPr>
        <a:xfrm>
          <a:off x="4521985" y="1385883"/>
          <a:ext cx="3904963" cy="9211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Оценка ИПО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Службой мониторинга </a:t>
          </a:r>
        </a:p>
      </dsp:txBody>
      <dsp:txXfrm>
        <a:off x="4521985" y="1385883"/>
        <a:ext cx="3904963" cy="921102"/>
      </dsp:txXfrm>
    </dsp:sp>
    <dsp:sp modelId="{CE67609C-341E-44C2-8494-70162A0D65DE}">
      <dsp:nvSpPr>
        <dsp:cNvPr id="0" name=""/>
        <dsp:cNvSpPr/>
      </dsp:nvSpPr>
      <dsp:spPr>
        <a:xfrm>
          <a:off x="3213244" y="1599530"/>
          <a:ext cx="3680709" cy="3680709"/>
        </a:xfrm>
        <a:custGeom>
          <a:avLst/>
          <a:gdLst/>
          <a:ahLst/>
          <a:cxnLst/>
          <a:rect l="0" t="0" r="0" b="0"/>
          <a:pathLst>
            <a:path>
              <a:moveTo>
                <a:pt x="3293305" y="710823"/>
              </a:moveTo>
              <a:arcTo wR="1840354" hR="1840354" stAng="19328300" swAng="7835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3994D-9D2E-4E81-9B8D-CA5BBD10303D}">
      <dsp:nvSpPr>
        <dsp:cNvPr id="0" name=""/>
        <dsp:cNvSpPr/>
      </dsp:nvSpPr>
      <dsp:spPr>
        <a:xfrm>
          <a:off x="4879171" y="2671771"/>
          <a:ext cx="3136452" cy="14299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Оценка ИПО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 </a:t>
          </a:r>
          <a:r>
            <a:rPr lang="ru-RU" sz="2400" b="1" kern="1200" dirty="0" err="1"/>
            <a:t>использованим</a:t>
          </a:r>
          <a:r>
            <a:rPr lang="ru-RU" sz="2400" b="1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портфолио </a:t>
          </a:r>
        </a:p>
      </dsp:txBody>
      <dsp:txXfrm>
        <a:off x="4879171" y="2671771"/>
        <a:ext cx="3136452" cy="1429937"/>
      </dsp:txXfrm>
    </dsp:sp>
    <dsp:sp modelId="{5104352A-BF16-490C-8CCB-95DF3DF441F1}">
      <dsp:nvSpPr>
        <dsp:cNvPr id="0" name=""/>
        <dsp:cNvSpPr/>
      </dsp:nvSpPr>
      <dsp:spPr>
        <a:xfrm>
          <a:off x="2828488" y="791357"/>
          <a:ext cx="3680709" cy="3680709"/>
        </a:xfrm>
        <a:custGeom>
          <a:avLst/>
          <a:gdLst/>
          <a:ahLst/>
          <a:cxnLst/>
          <a:rect l="0" t="0" r="0" b="0"/>
          <a:pathLst>
            <a:path>
              <a:moveTo>
                <a:pt x="2927358" y="3325389"/>
              </a:moveTo>
              <a:arcTo wR="1840354" hR="1840354" stAng="3227815" swAng="509707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E0232-9F83-482E-99CA-74B328F6B308}">
      <dsp:nvSpPr>
        <dsp:cNvPr id="0" name=""/>
        <dsp:cNvSpPr/>
      </dsp:nvSpPr>
      <dsp:spPr>
        <a:xfrm>
          <a:off x="1524025" y="2905008"/>
          <a:ext cx="2593002" cy="9211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ИКТ-поддержка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оценки ИПО</a:t>
          </a:r>
        </a:p>
      </dsp:txBody>
      <dsp:txXfrm>
        <a:off x="1524025" y="2905008"/>
        <a:ext cx="2593002" cy="921102"/>
      </dsp:txXfrm>
    </dsp:sp>
    <dsp:sp modelId="{6C75219C-FB0D-48F5-9C47-5009CE53AE2D}">
      <dsp:nvSpPr>
        <dsp:cNvPr id="0" name=""/>
        <dsp:cNvSpPr/>
      </dsp:nvSpPr>
      <dsp:spPr>
        <a:xfrm>
          <a:off x="2092630" y="-181890"/>
          <a:ext cx="3680709" cy="3680709"/>
        </a:xfrm>
        <a:custGeom>
          <a:avLst/>
          <a:gdLst/>
          <a:ahLst/>
          <a:cxnLst/>
          <a:rect l="0" t="0" r="0" b="0"/>
          <a:pathLst>
            <a:path>
              <a:moveTo>
                <a:pt x="482512" y="3082599"/>
              </a:moveTo>
              <a:arcTo wR="1840354" hR="1840354" stAng="8252739" swAng="107310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32FE1-0963-45DA-991E-DC5033EA21C2}">
      <dsp:nvSpPr>
        <dsp:cNvPr id="0" name=""/>
        <dsp:cNvSpPr/>
      </dsp:nvSpPr>
      <dsp:spPr>
        <a:xfrm>
          <a:off x="102382" y="1313891"/>
          <a:ext cx="4340630" cy="11044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Обобщение </a:t>
          </a:r>
          <a:r>
            <a:rPr lang="ru-RU" sz="2400" b="1" kern="1200" dirty="0"/>
            <a:t>и анализ информации по оценке ИПО       администрацией ОУ </a:t>
          </a:r>
        </a:p>
      </dsp:txBody>
      <dsp:txXfrm>
        <a:off x="102382" y="1313891"/>
        <a:ext cx="4340630" cy="1104466"/>
      </dsp:txXfrm>
    </dsp:sp>
    <dsp:sp modelId="{8B693593-AF01-4FCC-AA22-357C9EF8D264}">
      <dsp:nvSpPr>
        <dsp:cNvPr id="0" name=""/>
        <dsp:cNvSpPr/>
      </dsp:nvSpPr>
      <dsp:spPr>
        <a:xfrm>
          <a:off x="2583727" y="999414"/>
          <a:ext cx="3680709" cy="3680709"/>
        </a:xfrm>
        <a:custGeom>
          <a:avLst/>
          <a:gdLst/>
          <a:ahLst/>
          <a:cxnLst/>
          <a:rect l="0" t="0" r="0" b="0"/>
          <a:pathLst>
            <a:path>
              <a:moveTo>
                <a:pt x="815613" y="311691"/>
              </a:moveTo>
              <a:arcTo wR="1840354" hR="1840354" stAng="14169841" swAng="91683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776148" y="1943146"/>
          <a:ext cx="629726" cy="6465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/>
          </a:endParaRPr>
        </a:p>
      </dsp:txBody>
      <dsp:txXfrm flipH="1">
        <a:off x="776148" y="1943146"/>
        <a:ext cx="629726" cy="646582"/>
      </dsp:txXfrm>
    </dsp:sp>
    <dsp:sp modelId="{AC75A58F-77F1-4920-84FC-21C7759FD2F5}">
      <dsp:nvSpPr>
        <dsp:cNvPr id="0" name=""/>
        <dsp:cNvSpPr/>
      </dsp:nvSpPr>
      <dsp:spPr>
        <a:xfrm rot="19440587">
          <a:off x="1275668" y="1327079"/>
          <a:ext cx="613382" cy="43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440587">
        <a:off x="1275668" y="1327079"/>
        <a:ext cx="613382" cy="438160"/>
      </dsp:txXfrm>
    </dsp:sp>
    <dsp:sp modelId="{25468220-BDD9-4066-90F8-82BFAA93C287}">
      <dsp:nvSpPr>
        <dsp:cNvPr id="0" name=""/>
        <dsp:cNvSpPr/>
      </dsp:nvSpPr>
      <dsp:spPr>
        <a:xfrm>
          <a:off x="263371" y="139704"/>
          <a:ext cx="5737386" cy="12887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Дневник индивидуального прогресса учащихся </a:t>
          </a:r>
          <a:endParaRPr lang="ru-RU" sz="2800" b="1" kern="1200" dirty="0"/>
        </a:p>
      </dsp:txBody>
      <dsp:txXfrm>
        <a:off x="263371" y="139704"/>
        <a:ext cx="5737386" cy="1288706"/>
      </dsp:txXfrm>
    </dsp:sp>
    <dsp:sp modelId="{F4011237-331A-4347-89CA-FD65BBAD1F77}">
      <dsp:nvSpPr>
        <dsp:cNvPr id="0" name=""/>
        <dsp:cNvSpPr/>
      </dsp:nvSpPr>
      <dsp:spPr>
        <a:xfrm rot="823944">
          <a:off x="1452490" y="2176235"/>
          <a:ext cx="1083460" cy="43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23944">
        <a:off x="1452490" y="2176235"/>
        <a:ext cx="1083460" cy="438160"/>
      </dsp:txXfrm>
    </dsp:sp>
    <dsp:sp modelId="{7474F8AD-5D44-4AB7-AB5A-1BA9254A09C4}">
      <dsp:nvSpPr>
        <dsp:cNvPr id="0" name=""/>
        <dsp:cNvSpPr/>
      </dsp:nvSpPr>
      <dsp:spPr>
        <a:xfrm>
          <a:off x="2227826" y="2274237"/>
          <a:ext cx="4299164" cy="1590612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Рабочий портфолио </a:t>
          </a:r>
          <a:endParaRPr lang="ru-RU" sz="3000" b="1" kern="1200" dirty="0"/>
        </a:p>
      </dsp:txBody>
      <dsp:txXfrm>
        <a:off x="2227826" y="2274237"/>
        <a:ext cx="4299164" cy="1590612"/>
      </dsp:txXfrm>
    </dsp:sp>
    <dsp:sp modelId="{4AE2C547-712F-46D0-8075-80F17B1FBE6F}">
      <dsp:nvSpPr>
        <dsp:cNvPr id="0" name=""/>
        <dsp:cNvSpPr/>
      </dsp:nvSpPr>
      <dsp:spPr>
        <a:xfrm rot="21277481">
          <a:off x="2230806" y="1661672"/>
          <a:ext cx="1942736" cy="43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277481">
        <a:off x="2230806" y="1661672"/>
        <a:ext cx="1942736" cy="438160"/>
      </dsp:txXfrm>
    </dsp:sp>
    <dsp:sp modelId="{FECC84C3-848B-4BD5-A603-36249C5C97D6}">
      <dsp:nvSpPr>
        <dsp:cNvPr id="0" name=""/>
        <dsp:cNvSpPr/>
      </dsp:nvSpPr>
      <dsp:spPr>
        <a:xfrm>
          <a:off x="5000639" y="1000140"/>
          <a:ext cx="3744891" cy="144448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Электронный портфолио</a:t>
          </a:r>
          <a:endParaRPr lang="ru-RU" sz="3000" b="1" kern="1200" dirty="0"/>
        </a:p>
      </dsp:txBody>
      <dsp:txXfrm>
        <a:off x="5000639" y="1000140"/>
        <a:ext cx="3744891" cy="14444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3FD17-16AD-404C-A88B-24FD0E7E4C6F}">
      <dsp:nvSpPr>
        <dsp:cNvPr id="0" name=""/>
        <dsp:cNvSpPr/>
      </dsp:nvSpPr>
      <dsp:spPr>
        <a:xfrm rot="5400000">
          <a:off x="-125789" y="126198"/>
          <a:ext cx="838594" cy="5870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5400000">
        <a:off x="-125789" y="126198"/>
        <a:ext cx="838594" cy="587016"/>
      </dsp:txXfrm>
    </dsp:sp>
    <dsp:sp modelId="{A5F39156-AB7E-404E-AA96-E7772D0B0F33}">
      <dsp:nvSpPr>
        <dsp:cNvPr id="0" name=""/>
        <dsp:cNvSpPr/>
      </dsp:nvSpPr>
      <dsp:spPr>
        <a:xfrm rot="5400000">
          <a:off x="4521542" y="-3934117"/>
          <a:ext cx="545086" cy="841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Лучшее определение групповых и индивидуальных учебных целей</a:t>
          </a:r>
          <a:endParaRPr lang="ru-RU" sz="1800" b="1" kern="1200" dirty="0"/>
        </a:p>
      </dsp:txBody>
      <dsp:txXfrm rot="5400000">
        <a:off x="4521542" y="-3934117"/>
        <a:ext cx="545086" cy="8414139"/>
      </dsp:txXfrm>
    </dsp:sp>
    <dsp:sp modelId="{1CB9FBDC-63B7-492D-B165-D0C13341B0EB}">
      <dsp:nvSpPr>
        <dsp:cNvPr id="0" name=""/>
        <dsp:cNvSpPr/>
      </dsp:nvSpPr>
      <dsp:spPr>
        <a:xfrm rot="5400000">
          <a:off x="-125789" y="843689"/>
          <a:ext cx="838594" cy="5870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5400000">
        <a:off x="-125789" y="843689"/>
        <a:ext cx="838594" cy="587016"/>
      </dsp:txXfrm>
    </dsp:sp>
    <dsp:sp modelId="{B25215EB-81F2-48CA-83BB-69D3BF339FB6}">
      <dsp:nvSpPr>
        <dsp:cNvPr id="0" name=""/>
        <dsp:cNvSpPr/>
      </dsp:nvSpPr>
      <dsp:spPr>
        <a:xfrm rot="5400000">
          <a:off x="4521542" y="-3216625"/>
          <a:ext cx="545086" cy="841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Измеряемые результаты </a:t>
          </a:r>
          <a:r>
            <a:rPr lang="ru-RU" sz="1800" b="1" kern="1200" dirty="0" smtClean="0"/>
            <a:t>индивидуального продвижения</a:t>
          </a:r>
          <a:endParaRPr lang="ru-RU" sz="1800" b="1" kern="1200" dirty="0"/>
        </a:p>
      </dsp:txBody>
      <dsp:txXfrm rot="5400000">
        <a:off x="4521542" y="-3216625"/>
        <a:ext cx="545086" cy="8414139"/>
      </dsp:txXfrm>
    </dsp:sp>
    <dsp:sp modelId="{F6510017-7B8F-450E-B72B-6033539CB626}">
      <dsp:nvSpPr>
        <dsp:cNvPr id="0" name=""/>
        <dsp:cNvSpPr/>
      </dsp:nvSpPr>
      <dsp:spPr>
        <a:xfrm rot="5400000">
          <a:off x="-125789" y="1561181"/>
          <a:ext cx="838594" cy="58701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5400000">
        <a:off x="-125789" y="1561181"/>
        <a:ext cx="838594" cy="587016"/>
      </dsp:txXfrm>
    </dsp:sp>
    <dsp:sp modelId="{8400CB4C-EBD1-4712-AD66-EADA35C9E700}">
      <dsp:nvSpPr>
        <dsp:cNvPr id="0" name=""/>
        <dsp:cNvSpPr/>
      </dsp:nvSpPr>
      <dsp:spPr>
        <a:xfrm rot="5400000">
          <a:off x="4521542" y="-2499134"/>
          <a:ext cx="545086" cy="841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Определение  уровня  достижений</a:t>
          </a:r>
          <a:endParaRPr lang="ru-RU" sz="1800" b="1" kern="1200" dirty="0"/>
        </a:p>
      </dsp:txBody>
      <dsp:txXfrm rot="5400000">
        <a:off x="4521542" y="-2499134"/>
        <a:ext cx="545086" cy="8414139"/>
      </dsp:txXfrm>
    </dsp:sp>
    <dsp:sp modelId="{05B21507-D1F9-4828-9C53-3328B54906D3}">
      <dsp:nvSpPr>
        <dsp:cNvPr id="0" name=""/>
        <dsp:cNvSpPr/>
      </dsp:nvSpPr>
      <dsp:spPr>
        <a:xfrm rot="5400000">
          <a:off x="-125789" y="2278672"/>
          <a:ext cx="838594" cy="5870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5400000">
        <a:off x="-125789" y="2278672"/>
        <a:ext cx="838594" cy="587016"/>
      </dsp:txXfrm>
    </dsp:sp>
    <dsp:sp modelId="{03D17930-15C0-44CE-9F3A-C1BC3EF04105}">
      <dsp:nvSpPr>
        <dsp:cNvPr id="0" name=""/>
        <dsp:cNvSpPr/>
      </dsp:nvSpPr>
      <dsp:spPr>
        <a:xfrm rot="5400000">
          <a:off x="4521542" y="-1781642"/>
          <a:ext cx="545086" cy="841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Совершенствование содержания, методов обучения и способов </a:t>
          </a:r>
          <a:r>
            <a:rPr lang="ru-RU" sz="1800" b="1" kern="1200" dirty="0"/>
            <a:t>оценивания</a:t>
          </a:r>
        </a:p>
      </dsp:txBody>
      <dsp:txXfrm rot="5400000">
        <a:off x="4521542" y="-1781642"/>
        <a:ext cx="545086" cy="8414139"/>
      </dsp:txXfrm>
    </dsp:sp>
    <dsp:sp modelId="{DEEFDDCF-ABA5-4527-BC97-9D66B11AF516}">
      <dsp:nvSpPr>
        <dsp:cNvPr id="0" name=""/>
        <dsp:cNvSpPr/>
      </dsp:nvSpPr>
      <dsp:spPr>
        <a:xfrm rot="5400000">
          <a:off x="-125789" y="2996164"/>
          <a:ext cx="838594" cy="58701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5400000">
        <a:off x="-125789" y="2996164"/>
        <a:ext cx="838594" cy="587016"/>
      </dsp:txXfrm>
    </dsp:sp>
    <dsp:sp modelId="{790B18FD-0B4B-4C5F-B3FD-4892092ACE65}">
      <dsp:nvSpPr>
        <dsp:cNvPr id="0" name=""/>
        <dsp:cNvSpPr/>
      </dsp:nvSpPr>
      <dsp:spPr>
        <a:xfrm rot="5400000">
          <a:off x="4521542" y="-1064151"/>
          <a:ext cx="545086" cy="841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Более осознанная корректировка процесса обучения и учения  </a:t>
          </a:r>
          <a:endParaRPr lang="ru-RU" sz="1800" b="1" kern="1200" dirty="0"/>
        </a:p>
      </dsp:txBody>
      <dsp:txXfrm rot="5400000">
        <a:off x="4521542" y="-1064151"/>
        <a:ext cx="545086" cy="84141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>
          <a:off x="3714744" y="1071563"/>
          <a:ext cx="2230526" cy="1740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</a:rPr>
            <a:t>Учитель</a:t>
          </a:r>
          <a:endParaRPr lang="ru-RU" sz="3100" b="1" kern="1200" dirty="0">
            <a:effectLst/>
          </a:endParaRPr>
        </a:p>
      </dsp:txBody>
      <dsp:txXfrm>
        <a:off x="3714744" y="1071563"/>
        <a:ext cx="2230526" cy="1740930"/>
      </dsp:txXfrm>
    </dsp:sp>
    <dsp:sp modelId="{AC75A58F-77F1-4920-84FC-21C7759FD2F5}">
      <dsp:nvSpPr>
        <dsp:cNvPr id="0" name=""/>
        <dsp:cNvSpPr/>
      </dsp:nvSpPr>
      <dsp:spPr>
        <a:xfrm rot="13039983" flipH="1">
          <a:off x="2836500" y="920514"/>
          <a:ext cx="801593" cy="357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3039983" flipH="1">
        <a:off x="2836500" y="920514"/>
        <a:ext cx="801593" cy="357500"/>
      </dsp:txXfrm>
    </dsp:sp>
    <dsp:sp modelId="{25468220-BDD9-4066-90F8-82BFAA93C287}">
      <dsp:nvSpPr>
        <dsp:cNvPr id="0" name=""/>
        <dsp:cNvSpPr/>
      </dsp:nvSpPr>
      <dsp:spPr>
        <a:xfrm>
          <a:off x="1445567" y="70080"/>
          <a:ext cx="1355682" cy="10514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Коллеги</a:t>
          </a:r>
          <a:endParaRPr lang="ru-RU" sz="1900" kern="1200" dirty="0"/>
        </a:p>
      </dsp:txBody>
      <dsp:txXfrm>
        <a:off x="1445567" y="70080"/>
        <a:ext cx="1355682" cy="1051470"/>
      </dsp:txXfrm>
    </dsp:sp>
    <dsp:sp modelId="{F4011237-331A-4347-89CA-FD65BBAD1F77}">
      <dsp:nvSpPr>
        <dsp:cNvPr id="0" name=""/>
        <dsp:cNvSpPr/>
      </dsp:nvSpPr>
      <dsp:spPr>
        <a:xfrm rot="21589004" flipH="1">
          <a:off x="6045014" y="1937727"/>
          <a:ext cx="864178" cy="357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9004" flipH="1">
        <a:off x="6045014" y="1937727"/>
        <a:ext cx="864178" cy="357500"/>
      </dsp:txXfrm>
    </dsp:sp>
    <dsp:sp modelId="{7474F8AD-5D44-4AB7-AB5A-1BA9254A09C4}">
      <dsp:nvSpPr>
        <dsp:cNvPr id="0" name=""/>
        <dsp:cNvSpPr/>
      </dsp:nvSpPr>
      <dsp:spPr>
        <a:xfrm>
          <a:off x="7143770" y="1214451"/>
          <a:ext cx="1663689" cy="16637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Ученик</a:t>
          </a:r>
          <a:endParaRPr lang="ru-RU" sz="1900" b="1" kern="1200" dirty="0"/>
        </a:p>
      </dsp:txBody>
      <dsp:txXfrm>
        <a:off x="7143770" y="1214451"/>
        <a:ext cx="1663689" cy="1663721"/>
      </dsp:txXfrm>
    </dsp:sp>
    <dsp:sp modelId="{154D7DB6-DFB2-49CA-85C8-C9DA687D1E6D}">
      <dsp:nvSpPr>
        <dsp:cNvPr id="0" name=""/>
        <dsp:cNvSpPr/>
      </dsp:nvSpPr>
      <dsp:spPr>
        <a:xfrm rot="8133331" flipH="1">
          <a:off x="3060167" y="2539851"/>
          <a:ext cx="733994" cy="357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8133331" flipH="1">
        <a:off x="3060167" y="2539851"/>
        <a:ext cx="733994" cy="357500"/>
      </dsp:txXfrm>
    </dsp:sp>
    <dsp:sp modelId="{61819EA6-B943-4134-861C-8DD197222EDC}">
      <dsp:nvSpPr>
        <dsp:cNvPr id="0" name=""/>
        <dsp:cNvSpPr/>
      </dsp:nvSpPr>
      <dsp:spPr>
        <a:xfrm>
          <a:off x="857226" y="2949039"/>
          <a:ext cx="2532372" cy="10514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Руководители</a:t>
          </a:r>
          <a:endParaRPr lang="ru-RU" sz="2000" kern="1200" baseline="0" dirty="0"/>
        </a:p>
      </dsp:txBody>
      <dsp:txXfrm>
        <a:off x="857226" y="2949039"/>
        <a:ext cx="2532372" cy="1051470"/>
      </dsp:txXfrm>
    </dsp:sp>
    <dsp:sp modelId="{4AE2C547-712F-46D0-8075-80F17B1FBE6F}">
      <dsp:nvSpPr>
        <dsp:cNvPr id="0" name=""/>
        <dsp:cNvSpPr/>
      </dsp:nvSpPr>
      <dsp:spPr>
        <a:xfrm rot="10788044" flipH="1">
          <a:off x="2943128" y="1695079"/>
          <a:ext cx="696902" cy="357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788044" flipH="1">
        <a:off x="2943128" y="1695079"/>
        <a:ext cx="696902" cy="357500"/>
      </dsp:txXfrm>
    </dsp:sp>
    <dsp:sp modelId="{FECC84C3-848B-4BD5-A603-36249C5C97D6}">
      <dsp:nvSpPr>
        <dsp:cNvPr id="0" name=""/>
        <dsp:cNvSpPr/>
      </dsp:nvSpPr>
      <dsp:spPr>
        <a:xfrm>
          <a:off x="1308608" y="1406635"/>
          <a:ext cx="1488914" cy="10514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Родители</a:t>
          </a:r>
          <a:endParaRPr lang="ru-RU" sz="1900" kern="1200" dirty="0"/>
        </a:p>
      </dsp:txBody>
      <dsp:txXfrm>
        <a:off x="1308608" y="1406635"/>
        <a:ext cx="1488914" cy="10514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B67E5-C48C-4186-8E3F-8CAE296A7D2E}">
      <dsp:nvSpPr>
        <dsp:cNvPr id="0" name=""/>
        <dsp:cNvSpPr/>
      </dsp:nvSpPr>
      <dsp:spPr>
        <a:xfrm>
          <a:off x="1314360" y="0"/>
          <a:ext cx="3394471" cy="3394471"/>
        </a:xfrm>
        <a:prstGeom prst="triangl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209F6-D6D1-473A-BD07-0520A24B4262}">
      <dsp:nvSpPr>
        <dsp:cNvPr id="0" name=""/>
        <dsp:cNvSpPr/>
      </dsp:nvSpPr>
      <dsp:spPr>
        <a:xfrm>
          <a:off x="1909441" y="341270"/>
          <a:ext cx="4410717" cy="80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Методов и технологий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9441" y="341270"/>
        <a:ext cx="4410717" cy="803535"/>
      </dsp:txXfrm>
    </dsp:sp>
    <dsp:sp modelId="{73E7678A-A75A-4274-B133-83BEE988C186}">
      <dsp:nvSpPr>
        <dsp:cNvPr id="0" name=""/>
        <dsp:cNvSpPr/>
      </dsp:nvSpPr>
      <dsp:spPr>
        <a:xfrm>
          <a:off x="42832" y="1245247"/>
          <a:ext cx="8143935" cy="80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 – управленческих процедур 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32" y="1245247"/>
        <a:ext cx="8143935" cy="803535"/>
      </dsp:txXfrm>
    </dsp:sp>
    <dsp:sp modelId="{955A1AF5-9B3F-4462-9D51-9B87D4B06BA1}">
      <dsp:nvSpPr>
        <dsp:cNvPr id="0" name=""/>
        <dsp:cNvSpPr/>
      </dsp:nvSpPr>
      <dsp:spPr>
        <a:xfrm>
          <a:off x="1886505" y="2149224"/>
          <a:ext cx="4456588" cy="80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Плановых показателей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6505" y="2149224"/>
        <a:ext cx="4456588" cy="8035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0991EE-A270-43B0-90F6-BA82068EF848}">
      <dsp:nvSpPr>
        <dsp:cNvPr id="0" name=""/>
        <dsp:cNvSpPr/>
      </dsp:nvSpPr>
      <dsp:spPr>
        <a:xfrm>
          <a:off x="2095675" y="153089"/>
          <a:ext cx="3038236" cy="105513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DD3B6-0F01-4F7F-8866-C058AFB0684F}">
      <dsp:nvSpPr>
        <dsp:cNvPr id="0" name=""/>
        <dsp:cNvSpPr/>
      </dsp:nvSpPr>
      <dsp:spPr>
        <a:xfrm>
          <a:off x="3338543" y="2727098"/>
          <a:ext cx="588805" cy="37683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6A6D3-8BE8-45DF-A7E2-1EF1C29BC6A2}">
      <dsp:nvSpPr>
        <dsp:cNvPr id="0" name=""/>
        <dsp:cNvSpPr/>
      </dsp:nvSpPr>
      <dsp:spPr>
        <a:xfrm>
          <a:off x="1764583" y="3061788"/>
          <a:ext cx="3728099" cy="70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Эффективность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4583" y="3061788"/>
        <a:ext cx="3728099" cy="706566"/>
      </dsp:txXfrm>
    </dsp:sp>
    <dsp:sp modelId="{0D9455B4-8C50-47A2-B947-63B875644AD7}">
      <dsp:nvSpPr>
        <dsp:cNvPr id="0" name=""/>
        <dsp:cNvSpPr/>
      </dsp:nvSpPr>
      <dsp:spPr>
        <a:xfrm>
          <a:off x="3200274" y="1289719"/>
          <a:ext cx="1059849" cy="10598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</a:t>
          </a:r>
          <a:endParaRPr lang="ru-RU" sz="4500" kern="1200" dirty="0"/>
        </a:p>
      </dsp:txBody>
      <dsp:txXfrm>
        <a:off x="3200274" y="1289719"/>
        <a:ext cx="1059849" cy="1059849"/>
      </dsp:txXfrm>
    </dsp:sp>
    <dsp:sp modelId="{954BE833-4BC1-47AD-956D-39BC9ABE4B9D}">
      <dsp:nvSpPr>
        <dsp:cNvPr id="0" name=""/>
        <dsp:cNvSpPr/>
      </dsp:nvSpPr>
      <dsp:spPr>
        <a:xfrm>
          <a:off x="2441893" y="494596"/>
          <a:ext cx="1059849" cy="105984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Р</a:t>
          </a:r>
          <a:endParaRPr lang="ru-RU" sz="4500" kern="1200" dirty="0"/>
        </a:p>
      </dsp:txBody>
      <dsp:txXfrm>
        <a:off x="2441893" y="494596"/>
        <a:ext cx="1059849" cy="1059849"/>
      </dsp:txXfrm>
    </dsp:sp>
    <dsp:sp modelId="{DEE5B2E2-5AC4-434C-A483-5C9CA01E15EE}">
      <dsp:nvSpPr>
        <dsp:cNvPr id="0" name=""/>
        <dsp:cNvSpPr/>
      </dsp:nvSpPr>
      <dsp:spPr>
        <a:xfrm>
          <a:off x="3525295" y="238348"/>
          <a:ext cx="1059849" cy="105984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К</a:t>
          </a:r>
          <a:endParaRPr lang="ru-RU" sz="4500" kern="1200" dirty="0"/>
        </a:p>
      </dsp:txBody>
      <dsp:txXfrm>
        <a:off x="3525295" y="238348"/>
        <a:ext cx="1059849" cy="1059849"/>
      </dsp:txXfrm>
    </dsp:sp>
    <dsp:sp modelId="{53830FE9-7178-45BF-A3F1-2C252BEAF97A}">
      <dsp:nvSpPr>
        <dsp:cNvPr id="0" name=""/>
        <dsp:cNvSpPr/>
      </dsp:nvSpPr>
      <dsp:spPr>
        <a:xfrm>
          <a:off x="1870330" y="0"/>
          <a:ext cx="3556248" cy="26378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58DB-3232-444C-890D-5B074919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2D8A-EA8A-4036-A2FE-8CCA588E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ro.hse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://www.centeroko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8.xls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69119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763" y="2878138"/>
            <a:ext cx="7042150" cy="55721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Иванов А.В</a:t>
            </a:r>
            <a:r>
              <a:rPr lang="ru-RU" sz="2000" dirty="0" smtClean="0">
                <a:solidFill>
                  <a:schemeClr val="bg1"/>
                </a:solidFill>
              </a:rPr>
              <a:t>.,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Заместитель директора ГОУ ЦО 548 «Царицыно»</a:t>
            </a:r>
          </a:p>
        </p:txBody>
      </p:sp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690688"/>
            <a:ext cx="8136706" cy="1169094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Система </a:t>
            </a:r>
            <a:r>
              <a:rPr lang="ru-RU" sz="3200" dirty="0" err="1" smtClean="0">
                <a:solidFill>
                  <a:schemeClr val="bg1"/>
                </a:solidFill>
              </a:rPr>
              <a:t>внутришкольного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мониторинга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кейс Центра образования №548 «Царицыно»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214" y="168273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«Использование результатов оценки учебных достижений школьников и результатов мониторинговых исследований для выработки управленческих решений на разных уровнях системы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22-25 ноября 2011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6148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1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5388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gizlogo-standard-rg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34404" y="4587974"/>
            <a:ext cx="411510" cy="411510"/>
          </a:xfrm>
          <a:prstGeom prst="rect">
            <a:avLst/>
          </a:prstGeom>
        </p:spPr>
      </p:pic>
      <p:pic>
        <p:nvPicPr>
          <p:cNvPr id="4" name="Picture 2" descr="http://www.rtc-edu.ru/sites/default/files/pict/coko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5322" y="4587974"/>
            <a:ext cx="1512168" cy="391817"/>
          </a:xfrm>
          <a:prstGeom prst="rect">
            <a:avLst/>
          </a:prstGeom>
          <a:noFill/>
        </p:spPr>
      </p:pic>
      <p:pic>
        <p:nvPicPr>
          <p:cNvPr id="5" name="Picture 4" descr="Описание: http://www.hse.ru/data/2011/02/03/1208838760/logo_round.jpg.(59x57x123)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58340" y="4587974"/>
            <a:ext cx="432048" cy="417403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2156" y="4587974"/>
            <a:ext cx="151216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4368" y="4587974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95289" y="195262"/>
          <a:ext cx="8497887" cy="4644629"/>
        </p:xfrm>
        <a:graphic>
          <a:graphicData uri="http://schemas.openxmlformats.org/presentationml/2006/ole">
            <p:oleObj spid="_x0000_s5122" name="Диаграмма" r:id="rId3" imgW="3762253" imgH="2705039" progId="Excel.Sheet.8">
              <p:embed/>
            </p:oleObj>
          </a:graphicData>
        </a:graphic>
      </p:graphicFrame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971551" y="2463404"/>
            <a:ext cx="62642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900114" y="1869281"/>
            <a:ext cx="62642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4000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Кодификатор для тестирования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362"/>
            <a:ext cx="8229600" cy="3750469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1.Орфоэпия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2.Фонетика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3.Парные согласные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4.Различение Ъ и Ь знака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5.Алфавит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6. Правило переноса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7. Однокоренные слова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8.Лексика.Многозначность слова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9.Состав слова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10.Личные местоимения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11. Части речи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12.Словарные слова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13. Безударные гласные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14. Безударные гласные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15. Окончания существительных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16. Окончание прилагательных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17.Спряжение глаголов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18. Спряжение глаголов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19.– </a:t>
            </a:r>
            <a:r>
              <a:rPr lang="ru-RU" sz="1600" dirty="0" err="1" smtClean="0">
                <a:cs typeface="Arial" pitchFamily="34" charset="0"/>
              </a:rPr>
              <a:t>тся</a:t>
            </a:r>
            <a:r>
              <a:rPr lang="ru-RU" sz="1600" dirty="0" smtClean="0">
                <a:cs typeface="Arial" pitchFamily="34" charset="0"/>
              </a:rPr>
              <a:t>; --</a:t>
            </a:r>
            <a:r>
              <a:rPr lang="ru-RU" sz="1600" dirty="0" err="1" smtClean="0">
                <a:cs typeface="Arial" pitchFamily="34" charset="0"/>
              </a:rPr>
              <a:t>ться</a:t>
            </a:r>
            <a:endParaRPr lang="ru-RU" sz="1600" dirty="0" smtClean="0"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20. Грамматическая основа  предложения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cs typeface="Arial" pitchFamily="34" charset="0"/>
              </a:rPr>
              <a:t>21. Второстепенные члены предложения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>
                <a:cs typeface="Arial" pitchFamily="34" charset="0"/>
              </a:rPr>
              <a:t>22. Пунктуация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6" name="Rectangle 12169"/>
          <p:cNvSpPr>
            <a:spLocks noChangeArrowheads="1"/>
          </p:cNvSpPr>
          <p:nvPr/>
        </p:nvSpPr>
        <p:spPr bwMode="auto">
          <a:xfrm>
            <a:off x="0" y="63686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 l="20274" t="5485"/>
          <a:stretch>
            <a:fillRect/>
          </a:stretch>
        </p:blipFill>
        <p:spPr bwMode="auto">
          <a:xfrm>
            <a:off x="171420" y="138096"/>
            <a:ext cx="8972580" cy="500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7157"/>
            <a:ext cx="8229600" cy="74176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cs typeface="Arial" pitchFamily="34" charset="0"/>
              </a:rPr>
              <a:t>Русский язык 5 класс «Б»  </a:t>
            </a:r>
            <a:br>
              <a:rPr lang="ru-RU" sz="3200" b="1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3200" b="1" smtClean="0">
                <a:solidFill>
                  <a:srgbClr val="002060"/>
                </a:solidFill>
                <a:cs typeface="Arial" pitchFamily="34" charset="0"/>
              </a:rPr>
              <a:t>разбор по орфограммам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714375" y="1042987"/>
          <a:ext cx="7848600" cy="4100513"/>
        </p:xfrm>
        <a:graphic>
          <a:graphicData uri="http://schemas.openxmlformats.org/presentationml/2006/ole">
            <p:oleObj spid="_x0000_s6146" name="Диаграмма" r:id="rId3" imgW="5896051" imgH="4143538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p:oleObj spid="_x0000_s7170" r:id="rId3" imgW="9144793" imgH="6858594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Направления ИПО в соотношении с ФГОС -2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1543050"/>
            <a:ext cx="3944573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_s1028"/>
          <p:cNvSpPr>
            <a:spLocks noChangeArrowheads="1" noTextEdit="1"/>
          </p:cNvSpPr>
          <p:nvPr/>
        </p:nvSpPr>
        <p:spPr bwMode="auto">
          <a:xfrm>
            <a:off x="152400" y="1257300"/>
            <a:ext cx="4000496" cy="1071570"/>
          </a:xfrm>
          <a:prstGeom prst="ellipse">
            <a:avLst/>
          </a:prstGeom>
          <a:solidFill>
            <a:srgbClr val="66FF33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660033"/>
                </a:solidFill>
                <a:latin typeface="Arial" charset="0"/>
                <a:cs typeface="Arial" charset="0"/>
              </a:rPr>
              <a:t>Метапредметные результаты</a:t>
            </a:r>
          </a:p>
        </p:txBody>
      </p:sp>
      <p:sp>
        <p:nvSpPr>
          <p:cNvPr id="8" name="_s1028"/>
          <p:cNvSpPr>
            <a:spLocks noChangeArrowheads="1" noTextEdit="1"/>
          </p:cNvSpPr>
          <p:nvPr/>
        </p:nvSpPr>
        <p:spPr bwMode="auto">
          <a:xfrm>
            <a:off x="4191000" y="628650"/>
            <a:ext cx="4714876" cy="1017992"/>
          </a:xfrm>
          <a:prstGeom prst="ellipse">
            <a:avLst/>
          </a:prstGeom>
          <a:solidFill>
            <a:srgbClr val="FFC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Предметные результаты</a:t>
            </a:r>
          </a:p>
        </p:txBody>
      </p:sp>
      <p:sp>
        <p:nvSpPr>
          <p:cNvPr id="9" name="_s1028"/>
          <p:cNvSpPr>
            <a:spLocks noChangeArrowheads="1" noTextEdit="1"/>
          </p:cNvSpPr>
          <p:nvPr/>
        </p:nvSpPr>
        <p:spPr bwMode="auto">
          <a:xfrm>
            <a:off x="3962400" y="3486150"/>
            <a:ext cx="4286248" cy="1017992"/>
          </a:xfrm>
          <a:prstGeom prst="ellipse">
            <a:avLst/>
          </a:prstGeom>
          <a:solidFill>
            <a:srgbClr val="00206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Личностные результаты</a:t>
            </a:r>
          </a:p>
        </p:txBody>
      </p:sp>
      <p:sp>
        <p:nvSpPr>
          <p:cNvPr id="10" name="_s1028"/>
          <p:cNvSpPr>
            <a:spLocks noChangeArrowheads="1" noTextEdit="1"/>
          </p:cNvSpPr>
          <p:nvPr/>
        </p:nvSpPr>
        <p:spPr bwMode="auto">
          <a:xfrm>
            <a:off x="3581400" y="742950"/>
            <a:ext cx="1985986" cy="667931"/>
          </a:xfrm>
          <a:prstGeom prst="ellipse">
            <a:avLst/>
          </a:prstGeom>
          <a:solidFill>
            <a:srgbClr val="C00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Навыки</a:t>
            </a:r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>
            <a:off x="7315200" y="1371600"/>
            <a:ext cx="1600200" cy="450063"/>
          </a:xfrm>
          <a:prstGeom prst="ellipse">
            <a:avLst/>
          </a:prstGeom>
          <a:solidFill>
            <a:srgbClr val="C00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Знания </a:t>
            </a:r>
          </a:p>
        </p:txBody>
      </p:sp>
      <p:sp>
        <p:nvSpPr>
          <p:cNvPr id="12" name="_s1028"/>
          <p:cNvSpPr>
            <a:spLocks noChangeArrowheads="1" noTextEdit="1"/>
          </p:cNvSpPr>
          <p:nvPr/>
        </p:nvSpPr>
        <p:spPr bwMode="auto">
          <a:xfrm>
            <a:off x="2514600" y="3543300"/>
            <a:ext cx="2547958" cy="62865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Общей и специальной  культуры </a:t>
            </a:r>
          </a:p>
        </p:txBody>
      </p:sp>
      <p:sp>
        <p:nvSpPr>
          <p:cNvPr id="13" name="_s1028"/>
          <p:cNvSpPr>
            <a:spLocks noChangeArrowheads="1" noTextEdit="1"/>
          </p:cNvSpPr>
          <p:nvPr/>
        </p:nvSpPr>
        <p:spPr bwMode="auto">
          <a:xfrm>
            <a:off x="7086600" y="3200400"/>
            <a:ext cx="2057400" cy="67152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Гражданские </a:t>
            </a:r>
          </a:p>
        </p:txBody>
      </p:sp>
      <p:sp>
        <p:nvSpPr>
          <p:cNvPr id="14" name="_s1028"/>
          <p:cNvSpPr>
            <a:spLocks noChangeArrowheads="1" noTextEdit="1"/>
          </p:cNvSpPr>
          <p:nvPr/>
        </p:nvSpPr>
        <p:spPr bwMode="auto">
          <a:xfrm>
            <a:off x="0" y="2114550"/>
            <a:ext cx="2514600" cy="800100"/>
          </a:xfrm>
          <a:prstGeom prst="ellipse">
            <a:avLst/>
          </a:prstGeom>
          <a:solidFill>
            <a:srgbClr val="990099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 – контроля -  оценки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- анализа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" name="_s1028"/>
          <p:cNvSpPr>
            <a:spLocks noChangeArrowheads="1" noTextEdit="1"/>
          </p:cNvSpPr>
          <p:nvPr/>
        </p:nvSpPr>
        <p:spPr bwMode="auto">
          <a:xfrm>
            <a:off x="914400" y="2800350"/>
            <a:ext cx="2195546" cy="742950"/>
          </a:xfrm>
          <a:prstGeom prst="ellipse">
            <a:avLst/>
          </a:prstGeom>
          <a:solidFill>
            <a:srgbClr val="990099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Теоретических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(умственных)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операций</a:t>
            </a:r>
          </a:p>
        </p:txBody>
      </p:sp>
      <p:sp>
        <p:nvSpPr>
          <p:cNvPr id="16" name="_s1028"/>
          <p:cNvSpPr>
            <a:spLocks noChangeArrowheads="1" noTextEdit="1"/>
          </p:cNvSpPr>
          <p:nvPr/>
        </p:nvSpPr>
        <p:spPr bwMode="auto">
          <a:xfrm>
            <a:off x="304800" y="3486150"/>
            <a:ext cx="2133600" cy="685800"/>
          </a:xfrm>
          <a:prstGeom prst="ellipse">
            <a:avLst/>
          </a:prstGeom>
          <a:solidFill>
            <a:srgbClr val="990099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Коммуникации(и ИКТ)</a:t>
            </a:r>
          </a:p>
        </p:txBody>
      </p:sp>
      <p:sp>
        <p:nvSpPr>
          <p:cNvPr id="17" name="_s1028"/>
          <p:cNvSpPr>
            <a:spLocks noChangeArrowheads="1" noTextEdit="1"/>
          </p:cNvSpPr>
          <p:nvPr/>
        </p:nvSpPr>
        <p:spPr bwMode="auto">
          <a:xfrm>
            <a:off x="6019800" y="4343400"/>
            <a:ext cx="2547958" cy="51435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Мораль , этика , поведение</a:t>
            </a:r>
          </a:p>
        </p:txBody>
      </p:sp>
      <p:sp>
        <p:nvSpPr>
          <p:cNvPr id="18" name="_s1028"/>
          <p:cNvSpPr>
            <a:spLocks noChangeArrowheads="1" noTextEdit="1"/>
          </p:cNvSpPr>
          <p:nvPr/>
        </p:nvSpPr>
        <p:spPr bwMode="auto">
          <a:xfrm>
            <a:off x="3124200" y="4286250"/>
            <a:ext cx="2547958" cy="57150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Научного мировоззрения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Уровни ИПО и ФГОС -2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6" name="_s1028"/>
          <p:cNvSpPr>
            <a:spLocks noChangeArrowheads="1" noTextEdit="1"/>
          </p:cNvSpPr>
          <p:nvPr/>
        </p:nvSpPr>
        <p:spPr bwMode="auto">
          <a:xfrm>
            <a:off x="381000" y="800100"/>
            <a:ext cx="4214842" cy="857256"/>
          </a:xfrm>
          <a:prstGeom prst="ellipse">
            <a:avLst/>
          </a:prstGeom>
          <a:solidFill>
            <a:srgbClr val="66FF33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Действие по образцу</a:t>
            </a:r>
          </a:p>
        </p:txBody>
      </p:sp>
      <p:sp>
        <p:nvSpPr>
          <p:cNvPr id="7" name="_s1028"/>
          <p:cNvSpPr>
            <a:spLocks noChangeArrowheads="1" noTextEdit="1"/>
          </p:cNvSpPr>
          <p:nvPr/>
        </p:nvSpPr>
        <p:spPr bwMode="auto">
          <a:xfrm>
            <a:off x="304800" y="2228850"/>
            <a:ext cx="3429000" cy="1485900"/>
          </a:xfrm>
          <a:prstGeom prst="ellipse">
            <a:avLst/>
          </a:prstGeom>
          <a:solidFill>
            <a:srgbClr val="CC0066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Компетентность в решении задач и проблем </a:t>
            </a:r>
          </a:p>
        </p:txBody>
      </p:sp>
      <p:sp>
        <p:nvSpPr>
          <p:cNvPr id="8" name="_s1028"/>
          <p:cNvSpPr>
            <a:spLocks noChangeArrowheads="1" noTextEdit="1"/>
          </p:cNvSpPr>
          <p:nvPr/>
        </p:nvSpPr>
        <p:spPr bwMode="auto">
          <a:xfrm>
            <a:off x="4776758" y="800100"/>
            <a:ext cx="4367242" cy="1700212"/>
          </a:xfrm>
          <a:prstGeom prst="ellipse">
            <a:avLst/>
          </a:prstGeom>
          <a:solidFill>
            <a:srgbClr val="FFC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Выбор способа действия и стратегии действия с учётом помех (неоднозначности)   </a:t>
            </a:r>
          </a:p>
        </p:txBody>
      </p:sp>
      <p:sp>
        <p:nvSpPr>
          <p:cNvPr id="9" name="_s1028"/>
          <p:cNvSpPr>
            <a:spLocks noChangeArrowheads="1" noTextEdit="1"/>
          </p:cNvSpPr>
          <p:nvPr/>
        </p:nvSpPr>
        <p:spPr bwMode="auto">
          <a:xfrm>
            <a:off x="457200" y="2071684"/>
            <a:ext cx="8401080" cy="3071816"/>
          </a:xfrm>
          <a:prstGeom prst="ellipse">
            <a:avLst/>
          </a:prstGeom>
          <a:solidFill>
            <a:srgbClr val="00206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Компетенции - это требования к знаниям, умениям и навыкам, сформулированные в виде формальных требований (документов, правил) или общественных установок, заранее заданная норма к итогам деятельности, необходимые для продуктивной деятельности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314451"/>
            <a:ext cx="4241800" cy="21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_s1028"/>
          <p:cNvSpPr>
            <a:spLocks noChangeArrowheads="1" noTextEdit="1"/>
          </p:cNvSpPr>
          <p:nvPr/>
        </p:nvSpPr>
        <p:spPr bwMode="auto">
          <a:xfrm>
            <a:off x="1857356" y="3429006"/>
            <a:ext cx="6705600" cy="10858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Компетентность включает в себя различные  компетенции.</a:t>
            </a:r>
          </a:p>
        </p:txBody>
      </p:sp>
      <p:sp>
        <p:nvSpPr>
          <p:cNvPr id="12" name="_s1028"/>
          <p:cNvSpPr>
            <a:spLocks noChangeArrowheads="1" noTextEdit="1"/>
          </p:cNvSpPr>
          <p:nvPr/>
        </p:nvSpPr>
        <p:spPr bwMode="auto">
          <a:xfrm>
            <a:off x="1000100" y="2171700"/>
            <a:ext cx="7391400" cy="297180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Компетентности - это качества личности, которые важны для эффективного выполнения деятельности на своей позиции.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Возможные критерии  оценки ИПО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6" name="_s1028"/>
          <p:cNvSpPr>
            <a:spLocks noChangeArrowheads="1" noTextEdit="1"/>
          </p:cNvSpPr>
          <p:nvPr/>
        </p:nvSpPr>
        <p:spPr bwMode="auto">
          <a:xfrm>
            <a:off x="5715008" y="3143254"/>
            <a:ext cx="3200400" cy="696521"/>
          </a:xfrm>
          <a:prstGeom prst="ellipse">
            <a:avLst/>
          </a:prstGeom>
          <a:solidFill>
            <a:srgbClr val="00FFFF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Составление форм и отчётов</a:t>
            </a:r>
          </a:p>
        </p:txBody>
      </p:sp>
      <p:sp>
        <p:nvSpPr>
          <p:cNvPr id="7" name="_s1028"/>
          <p:cNvSpPr>
            <a:spLocks noChangeArrowheads="1" noTextEdit="1"/>
          </p:cNvSpPr>
          <p:nvPr/>
        </p:nvSpPr>
        <p:spPr bwMode="auto">
          <a:xfrm>
            <a:off x="214282" y="2071684"/>
            <a:ext cx="3000396" cy="750099"/>
          </a:xfrm>
          <a:prstGeom prst="ellipse">
            <a:avLst/>
          </a:prstGeom>
          <a:solidFill>
            <a:srgbClr val="66FF33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660033"/>
                </a:solidFill>
                <a:latin typeface="Arial" charset="0"/>
                <a:cs typeface="Arial" charset="0"/>
              </a:rPr>
              <a:t>Планирование</a:t>
            </a:r>
          </a:p>
        </p:txBody>
      </p:sp>
      <p:sp>
        <p:nvSpPr>
          <p:cNvPr id="8" name="_s1028"/>
          <p:cNvSpPr>
            <a:spLocks noChangeArrowheads="1" noTextEdit="1"/>
          </p:cNvSpPr>
          <p:nvPr/>
        </p:nvSpPr>
        <p:spPr bwMode="auto">
          <a:xfrm>
            <a:off x="142844" y="1142990"/>
            <a:ext cx="4357686" cy="857256"/>
          </a:xfrm>
          <a:prstGeom prst="ellipse">
            <a:avLst/>
          </a:prstGeom>
          <a:solidFill>
            <a:srgbClr val="C00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Целеполагание </a:t>
            </a:r>
          </a:p>
        </p:txBody>
      </p:sp>
      <p:sp>
        <p:nvSpPr>
          <p:cNvPr id="9" name="_s1028"/>
          <p:cNvSpPr>
            <a:spLocks noChangeArrowheads="1" noTextEdit="1"/>
          </p:cNvSpPr>
          <p:nvPr/>
        </p:nvSpPr>
        <p:spPr bwMode="auto">
          <a:xfrm>
            <a:off x="214282" y="3000378"/>
            <a:ext cx="2857520" cy="964413"/>
          </a:xfrm>
          <a:prstGeom prst="ellipse">
            <a:avLst/>
          </a:prstGeom>
          <a:solidFill>
            <a:srgbClr val="CC0066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Анализ </a:t>
            </a:r>
          </a:p>
        </p:txBody>
      </p:sp>
      <p:sp>
        <p:nvSpPr>
          <p:cNvPr id="10" name="_s1028"/>
          <p:cNvSpPr>
            <a:spLocks noChangeArrowheads="1" noTextEdit="1"/>
          </p:cNvSpPr>
          <p:nvPr/>
        </p:nvSpPr>
        <p:spPr bwMode="auto">
          <a:xfrm>
            <a:off x="5429256" y="2071684"/>
            <a:ext cx="3429000" cy="857250"/>
          </a:xfrm>
          <a:prstGeom prst="ellipse">
            <a:avLst/>
          </a:prstGeom>
          <a:solidFill>
            <a:srgbClr val="008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Определение проблем и задач </a:t>
            </a:r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>
            <a:off x="4714876" y="1000114"/>
            <a:ext cx="4000528" cy="1000132"/>
          </a:xfrm>
          <a:prstGeom prst="ellipse">
            <a:avLst/>
          </a:prstGeom>
          <a:solidFill>
            <a:srgbClr val="FFC00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Конструирование (создание) способов решения задач и действий </a:t>
            </a:r>
          </a:p>
        </p:txBody>
      </p:sp>
      <p:sp>
        <p:nvSpPr>
          <p:cNvPr id="12" name="_s1028"/>
          <p:cNvSpPr>
            <a:spLocks noChangeArrowheads="1" noTextEdit="1"/>
          </p:cNvSpPr>
          <p:nvPr/>
        </p:nvSpPr>
        <p:spPr bwMode="auto">
          <a:xfrm>
            <a:off x="785786" y="3964791"/>
            <a:ext cx="4286248" cy="1017992"/>
          </a:xfrm>
          <a:prstGeom prst="ellipse">
            <a:avLst/>
          </a:prstGeom>
          <a:solidFill>
            <a:srgbClr val="002060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Методы 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решения задач. выполнения заданий  </a:t>
            </a:r>
            <a:endParaRPr 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28851"/>
            <a:ext cx="3357554" cy="168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_s1028"/>
          <p:cNvSpPr>
            <a:spLocks noChangeArrowheads="1" noTextEdit="1"/>
          </p:cNvSpPr>
          <p:nvPr/>
        </p:nvSpPr>
        <p:spPr bwMode="auto">
          <a:xfrm>
            <a:off x="5257800" y="3943350"/>
            <a:ext cx="3571868" cy="1071570"/>
          </a:xfrm>
          <a:prstGeom prst="ellipse">
            <a:avLst/>
          </a:prstGeom>
          <a:solidFill>
            <a:srgbClr val="990099"/>
          </a:solidFill>
          <a:ln w="4699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Презентация и следование требованиям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Общая модель оценки ИПО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2401" y="14343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829232"/>
          <a:ext cx="8728363" cy="431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Формы оценки ИПО в урочной деятельности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1928808"/>
            <a:ext cx="723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Периодический отчет</a:t>
            </a: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2571750"/>
            <a:ext cx="571504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Карты понятий.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1357304"/>
            <a:ext cx="8143875" cy="461665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Стандартизированное портфолио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8AEBC"/>
              </a:clrFrom>
              <a:clrTo>
                <a:srgbClr val="98AE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107401"/>
            <a:ext cx="3905280" cy="292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7158" y="3857634"/>
            <a:ext cx="5181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Тестовые вопросы, составленные учениками.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7158" y="3214692"/>
            <a:ext cx="550072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Экспресс-обзор.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8"/>
            <a:ext cx="7772400" cy="828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Проектирование  ВСОКО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5786" y="1785932"/>
            <a:ext cx="8215370" cy="8286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– понять для чего измерять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20" y="3214692"/>
            <a:ext cx="8572560" cy="12858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Задача – соотнести цели с возможностями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6200764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Оценка ИПО Службой мониторинга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4225" cy="230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руговая стрелка 5"/>
          <p:cNvSpPr/>
          <p:nvPr/>
        </p:nvSpPr>
        <p:spPr>
          <a:xfrm rot="8195372" flipH="1">
            <a:off x="1496611" y="640959"/>
            <a:ext cx="5456539" cy="4895661"/>
          </a:xfrm>
          <a:prstGeom prst="circularArrow">
            <a:avLst>
              <a:gd name="adj1" fmla="val 2281"/>
              <a:gd name="adj2" fmla="val 561128"/>
              <a:gd name="adj3" fmla="val 20156848"/>
              <a:gd name="adj4" fmla="val 908985"/>
              <a:gd name="adj5" fmla="val 9066"/>
            </a:avLst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714626"/>
            <a:ext cx="5200650" cy="116443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cs typeface="Arial" pitchFamily="34" charset="0"/>
              </a:rPr>
              <a:t>Комплексное задание по оценке ИПО в грамотности чтения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38400" y="321469"/>
            <a:ext cx="6705600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7290" y="1142990"/>
            <a:ext cx="5291158" cy="87153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Тесты с избыточным содержанием материала </a:t>
            </a:r>
          </a:p>
        </p:txBody>
      </p:sp>
      <p:sp>
        <p:nvSpPr>
          <p:cNvPr id="10" name="Овал 9"/>
          <p:cNvSpPr/>
          <p:nvPr/>
        </p:nvSpPr>
        <p:spPr>
          <a:xfrm>
            <a:off x="5643570" y="2143122"/>
            <a:ext cx="320040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cs typeface="Arial" charset="0"/>
              </a:rPr>
              <a:t>Портфолио учащихся</a:t>
            </a:r>
            <a:endParaRPr lang="ru-RU" sz="24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538" y="4071948"/>
            <a:ext cx="3848100" cy="603647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Вики - задания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4876" y="3500444"/>
            <a:ext cx="5243507" cy="10858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Оценка роста интеллектуального потенциала учащихся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Использования портфолио учащихся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оценке ИПО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Схема 20"/>
          <p:cNvGraphicFramePr>
            <a:graphicFrameLocks noChangeAspect="1"/>
          </p:cNvGraphicFramePr>
          <p:nvPr/>
        </p:nvGraphicFramePr>
        <p:xfrm>
          <a:off x="0" y="1142990"/>
          <a:ext cx="9116654" cy="400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«Точки роста» при использовании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технологий ИПО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142844" y="1214428"/>
          <a:ext cx="9001156" cy="370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6"/>
            <a:ext cx="7772400" cy="828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Оценка ресурсов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8750"/>
            <a:ext cx="8240713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Направления оценки потенциала обучающихся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(«коэффициент сопротивления»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2844" y="1142990"/>
          <a:ext cx="8858312" cy="3813175"/>
        </p:xfrm>
        <a:graphic>
          <a:graphicData uri="http://schemas.openxmlformats.org/presentationml/2006/ole">
            <p:oleObj spid="_x0000_s11266" name="Диаграмма" r:id="rId6" imgW="7581900" imgH="52770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Сравнительные показатели успешности выполнения учащимися 4-х классов "Подросткового интеллектуального теста" по общему показателю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00150"/>
            <a:ext cx="914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8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Электронная система учета успеваемости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 l="7715"/>
          <a:stretch>
            <a:fillRect/>
          </a:stretch>
        </p:blipFill>
        <p:spPr bwMode="auto">
          <a:xfrm>
            <a:off x="0" y="1195486"/>
            <a:ext cx="9144000" cy="3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Динамика среднего балла учителя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t="7273"/>
          <a:stretch>
            <a:fillRect/>
          </a:stretch>
        </p:blipFill>
        <p:spPr bwMode="auto">
          <a:xfrm>
            <a:off x="142844" y="1214428"/>
            <a:ext cx="8858312" cy="3929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0"/>
            <a:ext cx="9163080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000100" y="3429006"/>
            <a:ext cx="2714644" cy="857256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Направления оценки кадров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4" y="1285876"/>
            <a:ext cx="6715125" cy="3394472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на индивидуальные достижения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педдизайн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планирование 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на результат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предметный,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научный,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социокультурный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Владение методами 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технологией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+mn-lt"/>
                <a:ea typeface="+mn-ea"/>
                <a:cs typeface="+mn-cs"/>
              </a:rPr>
              <a:t>умк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+mn-lt"/>
                <a:ea typeface="+mn-ea"/>
                <a:cs typeface="+mn-cs"/>
              </a:rPr>
              <a:t>, уровневые,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86644" y="3857634"/>
            <a:ext cx="1500198" cy="1191"/>
          </a:xfrm>
          <a:prstGeom prst="line">
            <a:avLst/>
          </a:prstGeom>
          <a:ln w="101600">
            <a:solidFill>
              <a:srgbClr val="003399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465901" y="3053162"/>
            <a:ext cx="1071570" cy="1588"/>
          </a:xfrm>
          <a:prstGeom prst="line">
            <a:avLst/>
          </a:prstGeom>
          <a:ln w="101600">
            <a:solidFill>
              <a:srgbClr val="CC0000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000750" y="3964782"/>
            <a:ext cx="928688" cy="589360"/>
          </a:xfrm>
          <a:prstGeom prst="line">
            <a:avLst/>
          </a:prstGeom>
          <a:ln w="101600">
            <a:solidFill>
              <a:srgbClr val="008000"/>
            </a:solidFill>
            <a:head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86644" y="2732485"/>
            <a:ext cx="1285884" cy="910835"/>
          </a:xfrm>
          <a:prstGeom prst="rect">
            <a:avLst/>
          </a:prstGeom>
          <a:gradFill flip="none" rotWithShape="1">
            <a:gsLst>
              <a:gs pos="72000">
                <a:srgbClr val="003399">
                  <a:alpha val="61000"/>
                </a:srgbClr>
              </a:gs>
              <a:gs pos="25000">
                <a:srgbClr val="CC0000"/>
              </a:gs>
            </a:gsLst>
            <a:lin ang="4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 rot="20481064">
            <a:off x="6298410" y="4019615"/>
            <a:ext cx="2394573" cy="685800"/>
          </a:xfrm>
          <a:prstGeom prst="diamond">
            <a:avLst/>
          </a:prstGeom>
          <a:gradFill>
            <a:gsLst>
              <a:gs pos="72000">
                <a:srgbClr val="003399">
                  <a:alpha val="61000"/>
                </a:srgbClr>
              </a:gs>
              <a:gs pos="25000">
                <a:srgbClr val="00800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Ромб 12"/>
          <p:cNvSpPr/>
          <p:nvPr/>
        </p:nvSpPr>
        <p:spPr>
          <a:xfrm rot="17642247">
            <a:off x="5398441" y="3168408"/>
            <a:ext cx="1649982" cy="914400"/>
          </a:xfrm>
          <a:prstGeom prst="diamond">
            <a:avLst/>
          </a:prstGeom>
          <a:gradFill flip="none" rotWithShape="1">
            <a:gsLst>
              <a:gs pos="76000">
                <a:srgbClr val="CC0000">
                  <a:alpha val="52000"/>
                </a:srgbClr>
              </a:gs>
              <a:gs pos="0">
                <a:srgbClr val="008000"/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Объекты оценки качества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17" y="1022568"/>
            <a:ext cx="3571875" cy="646331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FFC000">
                <a:alpha val="6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Arial" charset="0"/>
              </a:rPr>
              <a:t>Проектируемый  </a:t>
            </a:r>
          </a:p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Arial" charset="0"/>
              </a:rPr>
              <a:t>образовательный  результат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03" y="1451193"/>
            <a:ext cx="1764907" cy="400110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FFC00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Госстандарт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16" y="1826240"/>
            <a:ext cx="1359475" cy="400110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FFC00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Уклад ОУ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629" y="1611927"/>
            <a:ext cx="2854371" cy="400110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FFC00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Требования социума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578" y="2522756"/>
            <a:ext cx="4018985" cy="461665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0070C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83E04"/>
                </a:solidFill>
                <a:latin typeface="Arial" charset="0"/>
              </a:rPr>
              <a:t>Целевые показатели ОУ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79" y="3487163"/>
            <a:ext cx="4894866" cy="523220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0070C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Плановые</a:t>
            </a:r>
            <a:r>
              <a:rPr lang="ru-RU" sz="2800" b="1" i="1" dirty="0">
                <a:solidFill>
                  <a:srgbClr val="083E04"/>
                </a:solidFill>
                <a:latin typeface="Arial" charset="0"/>
              </a:rPr>
              <a:t> показатели ОУ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4429138"/>
            <a:ext cx="5223097" cy="584775"/>
          </a:xfrm>
          <a:prstGeom prst="rect">
            <a:avLst/>
          </a:prstGeom>
          <a:noFill/>
          <a:ln cmpd="dbl">
            <a:solidFill>
              <a:srgbClr val="002060"/>
            </a:solidFill>
          </a:ln>
          <a:effectLst>
            <a:outerShdw blurRad="50800" dist="50800" dir="5400000" algn="ctr" rotWithShape="0">
              <a:srgbClr val="0070C0">
                <a:alpha val="6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Текущие </a:t>
            </a:r>
            <a:r>
              <a:rPr lang="ru-RU" sz="3200" b="1" i="1" dirty="0">
                <a:solidFill>
                  <a:srgbClr val="083E04"/>
                </a:solidFill>
                <a:latin typeface="Arial" charset="0"/>
              </a:rPr>
              <a:t>показатели ОУ</a:t>
            </a:r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445028" y="2935307"/>
            <a:ext cx="467915" cy="500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1910312" y="4041398"/>
            <a:ext cx="465534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684586">
            <a:off x="1989092" y="2031821"/>
            <a:ext cx="733425" cy="269875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6200000">
            <a:off x="4411616" y="2218750"/>
            <a:ext cx="304800" cy="269875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8566920">
            <a:off x="6763498" y="2091749"/>
            <a:ext cx="733425" cy="271463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 rot="5400000" flipV="1">
            <a:off x="2119663" y="849531"/>
            <a:ext cx="321469" cy="989012"/>
          </a:xfrm>
          <a:prstGeom prst="bentArrow">
            <a:avLst>
              <a:gd name="adj1" fmla="val 32592"/>
              <a:gd name="adj2" fmla="val 40825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6865097" y="676096"/>
            <a:ext cx="342900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35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6203" y="1504772"/>
            <a:ext cx="571500" cy="251222"/>
          </a:xfrm>
          <a:prstGeom prst="downArrow">
            <a:avLst/>
          </a:prstGeom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360 в системе оценки учителя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0" y="1142990"/>
          <a:ext cx="9144000" cy="400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6"/>
            <a:ext cx="7772400" cy="828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Оценка процессов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Мониторинг процессов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Корреляция данных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357422" y="1214428"/>
          <a:ext cx="7239008" cy="376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785932"/>
            <a:ext cx="3929062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Оценка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Arial" charset="0"/>
              </a:rPr>
              <a:t>Кадры</a:t>
            </a:r>
            <a:r>
              <a:rPr lang="ru-RU" sz="2800" b="1" dirty="0">
                <a:latin typeface="Arial" charset="0"/>
              </a:rPr>
              <a:t> </a:t>
            </a: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</a:t>
            </a:r>
            <a:endParaRPr lang="ru-RU" sz="2000" b="1" dirty="0">
              <a:latin typeface="Arial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Оценка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008000"/>
                </a:solidFill>
                <a:latin typeface="Arial" charset="0"/>
              </a:rPr>
              <a:t>Результат</a:t>
            </a:r>
            <a:endParaRPr lang="ru-RU" sz="2800" b="1" dirty="0">
              <a:latin typeface="Arial" charset="0"/>
            </a:endParaRP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Оценка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Потенциал обучающихся</a:t>
            </a:r>
            <a:endParaRPr lang="ru-RU" sz="28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8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Направления оценки качества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3536157"/>
            <a:ext cx="3822970" cy="646331"/>
          </a:xfrm>
          <a:prstGeom prst="rect">
            <a:avLst/>
          </a:prstGeom>
          <a:solidFill>
            <a:srgbClr val="002060"/>
          </a:solidFill>
          <a:ln cmpd="sng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ПОТЕНЦИАЛА ОБУЧАЮЩИХСЯ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1232297"/>
            <a:ext cx="3736792" cy="584775"/>
          </a:xfrm>
          <a:prstGeom prst="rect">
            <a:avLst/>
          </a:prstGeom>
          <a:solidFill>
            <a:srgbClr val="002060"/>
          </a:solidFill>
          <a:ln cmpd="sng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ИНДИВИДУАЛЬНОГО ПРОГРЕССА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26" y="1232297"/>
            <a:ext cx="2994474" cy="830997"/>
          </a:xfrm>
          <a:prstGeom prst="rect">
            <a:avLst/>
          </a:prstGeom>
          <a:solidFill>
            <a:srgbClr val="002060"/>
          </a:solidFill>
          <a:ln cmpd="sng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РЕЗУЛЬТАТОВ 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ПРОЦЕССА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7814" y="3750469"/>
            <a:ext cx="3146439" cy="584775"/>
          </a:xfrm>
          <a:prstGeom prst="rect">
            <a:avLst/>
          </a:prstGeom>
          <a:solidFill>
            <a:srgbClr val="002060"/>
          </a:solidFill>
          <a:ln cmpd="sng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ИСПОЛЬЗУЕМЫХ РЕСУРСОВ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1689" y="4286250"/>
            <a:ext cx="3350213" cy="646331"/>
          </a:xfrm>
          <a:prstGeom prst="rect">
            <a:avLst/>
          </a:prstGeom>
          <a:solidFill>
            <a:srgbClr val="002060"/>
          </a:solidFill>
          <a:ln cmpd="sng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КАДРОВОГО ПОТЕНЦИАЛА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750" y="2196704"/>
            <a:ext cx="2137124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  и  ПРИЧИН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26" y="2143126"/>
            <a:ext cx="2561086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1789869">
            <a:off x="1074738" y="1937148"/>
            <a:ext cx="977900" cy="202406"/>
          </a:xfrm>
          <a:prstGeom prst="stripedRightArrow">
            <a:avLst/>
          </a:prstGeom>
          <a:solidFill>
            <a:srgbClr val="145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8772992">
            <a:off x="4492625" y="1740694"/>
            <a:ext cx="979488" cy="202406"/>
          </a:xfrm>
          <a:prstGeom prst="stripedRightArrow">
            <a:avLst/>
          </a:prstGeom>
          <a:solidFill>
            <a:srgbClr val="145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3406768">
            <a:off x="4918076" y="3158728"/>
            <a:ext cx="1751013" cy="185738"/>
          </a:xfrm>
          <a:prstGeom prst="stripedRightArrow">
            <a:avLst/>
          </a:prstGeom>
          <a:solidFill>
            <a:srgbClr val="145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>
            <a:off x="3794522" y="3438526"/>
            <a:ext cx="1269206" cy="285750"/>
          </a:xfrm>
          <a:prstGeom prst="stripedRightArrow">
            <a:avLst/>
          </a:prstGeom>
          <a:solidFill>
            <a:srgbClr val="145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9572183" flipV="1">
            <a:off x="655638" y="2982517"/>
            <a:ext cx="1535112" cy="192881"/>
          </a:xfrm>
          <a:prstGeom prst="stripedRightArrow">
            <a:avLst/>
          </a:prstGeom>
          <a:solidFill>
            <a:srgbClr val="145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5221289" y="2316957"/>
            <a:ext cx="763587" cy="203597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43636" y="2786064"/>
            <a:ext cx="2786082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</a:t>
            </a:r>
          </a:p>
        </p:txBody>
      </p:sp>
      <p:sp>
        <p:nvSpPr>
          <p:cNvPr id="22" name="Плюс 21"/>
          <p:cNvSpPr/>
          <p:nvPr/>
        </p:nvSpPr>
        <p:spPr>
          <a:xfrm>
            <a:off x="5715000" y="2678907"/>
            <a:ext cx="571500" cy="41791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Направления оценки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6" name="Содержимое 4">
            <a:hlinkClick r:id="" action="ppaction://hlinkshowjump?jump=previousslide" highlightClick="1"/>
          </p:cNvPr>
          <p:cNvGraphicFramePr>
            <a:graphicFrameLocks noChangeAspect="1"/>
          </p:cNvGraphicFramePr>
          <p:nvPr/>
        </p:nvGraphicFramePr>
        <p:xfrm>
          <a:off x="1" y="1200150"/>
          <a:ext cx="9108274" cy="375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6"/>
            <a:ext cx="7772400" cy="828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Оценка результата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84991E-6 C -0.12951 -0.12446 -0.6269 -0.12323 -0.75486 -0.01081 C -0.88281 0.1016 -0.82239 0.60438 -0.76822 0.67479 C -0.71406 0.74521 -0.49322 0.38912 -0.42934 0.41229 C -0.36545 0.43545 -0.46059 0.75972 -0.38541 0.81346 C -0.31024 0.8672 -0.04288 0.87152 0.02188 0.73533 C 0.08664 0.59913 0.12952 0.12445 -3.05556E-6 -6.84991E-6 Z " pathEditMode="relative" ptsTypes="aaaaaaa">
                                      <p:cBhvr>
                                        <p:cTn id="2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Оценка образовательного результата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4" y="1285876"/>
            <a:ext cx="6715125" cy="3394472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Эталоны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соответствие стандарту, требованиям…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Компетентности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предметные,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социокультурные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Индивидуальный прогресс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предметный,  по видам деятельности,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социальный…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86644" y="3857634"/>
            <a:ext cx="1500198" cy="1191"/>
          </a:xfrm>
          <a:prstGeom prst="line">
            <a:avLst/>
          </a:prstGeom>
          <a:ln w="101600">
            <a:solidFill>
              <a:srgbClr val="003399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6465901" y="3053162"/>
            <a:ext cx="1071570" cy="1588"/>
          </a:xfrm>
          <a:prstGeom prst="line">
            <a:avLst/>
          </a:prstGeom>
          <a:ln w="101600">
            <a:solidFill>
              <a:srgbClr val="CC0000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000750" y="3964782"/>
            <a:ext cx="928688" cy="589360"/>
          </a:xfrm>
          <a:prstGeom prst="line">
            <a:avLst/>
          </a:prstGeom>
          <a:ln w="101600">
            <a:solidFill>
              <a:srgbClr val="008000"/>
            </a:solidFill>
            <a:head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86644" y="2732485"/>
            <a:ext cx="1285884" cy="910835"/>
          </a:xfrm>
          <a:prstGeom prst="rect">
            <a:avLst/>
          </a:prstGeom>
          <a:gradFill flip="none" rotWithShape="1">
            <a:gsLst>
              <a:gs pos="72000">
                <a:srgbClr val="003399">
                  <a:alpha val="61000"/>
                </a:srgbClr>
              </a:gs>
              <a:gs pos="25000">
                <a:srgbClr val="CC0000"/>
              </a:gs>
            </a:gsLst>
            <a:lin ang="4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 rot="20481064">
            <a:off x="6298410" y="4019615"/>
            <a:ext cx="2394573" cy="685800"/>
          </a:xfrm>
          <a:prstGeom prst="diamond">
            <a:avLst/>
          </a:prstGeom>
          <a:gradFill>
            <a:gsLst>
              <a:gs pos="72000">
                <a:srgbClr val="003399">
                  <a:alpha val="61000"/>
                </a:srgbClr>
              </a:gs>
              <a:gs pos="25000">
                <a:srgbClr val="00800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 rot="17642247">
            <a:off x="5398441" y="3168408"/>
            <a:ext cx="1649982" cy="914400"/>
          </a:xfrm>
          <a:prstGeom prst="diamond">
            <a:avLst/>
          </a:prstGeom>
          <a:gradFill flip="none" rotWithShape="1">
            <a:gsLst>
              <a:gs pos="76000">
                <a:srgbClr val="CC0000">
                  <a:alpha val="52000"/>
                </a:srgbClr>
              </a:gs>
              <a:gs pos="0">
                <a:srgbClr val="008000"/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Технологии оценки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27346" y="1071552"/>
          <a:ext cx="9116654" cy="407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250032"/>
          <a:ext cx="8064500" cy="4589860"/>
        </p:xfrm>
        <a:graphic>
          <a:graphicData uri="http://schemas.openxmlformats.org/presentationml/2006/ole">
            <p:oleObj spid="_x0000_s4098" name="Диаграмма" r:id="rId3" imgW="3762253" imgH="2705039" progId="Excel.Sheet.8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1188" y="250032"/>
          <a:ext cx="8064500" cy="4589860"/>
        </p:xfrm>
        <a:graphic>
          <a:graphicData uri="http://schemas.openxmlformats.org/presentationml/2006/ole">
            <p:oleObj spid="_x0000_s4099" name="Диаграмма" r:id="rId4" imgW="3762253" imgH="2705039" progId="Excel.Sheet.8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11188" y="250032"/>
          <a:ext cx="8064500" cy="4589860"/>
        </p:xfrm>
        <a:graphic>
          <a:graphicData uri="http://schemas.openxmlformats.org/presentationml/2006/ole">
            <p:oleObj spid="_x0000_s4100" name="Диаграмма" r:id="rId5" imgW="3762253" imgH="2705039" progId="Excel.Sheet.8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1188" y="250032"/>
          <a:ext cx="8064500" cy="4589860"/>
        </p:xfrm>
        <a:graphic>
          <a:graphicData uri="http://schemas.openxmlformats.org/presentationml/2006/ole">
            <p:oleObj spid="_x0000_s4101" name="Диаграмма" r:id="rId6" imgW="3762253" imgH="2705039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658</Words>
  <Application>Microsoft Office PowerPoint</Application>
  <PresentationFormat>Экран (16:9)</PresentationFormat>
  <Paragraphs>205</Paragraphs>
  <Slides>33</Slides>
  <Notes>26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Диаграмма</vt:lpstr>
      <vt:lpstr>Лист Microsoft Office Excel 97-2003</vt:lpstr>
      <vt:lpstr>Система внутришкольного мониторинга: кейс Центра образования №548 «Царицыно»</vt:lpstr>
      <vt:lpstr>Проектирование  ВСОКО </vt:lpstr>
      <vt:lpstr>Объекты оценки качества</vt:lpstr>
      <vt:lpstr>Направления оценки качества</vt:lpstr>
      <vt:lpstr>Направления оценки</vt:lpstr>
      <vt:lpstr>Оценка результата</vt:lpstr>
      <vt:lpstr>Оценка образовательного результата </vt:lpstr>
      <vt:lpstr>Технологии оценки</vt:lpstr>
      <vt:lpstr>Слайд 9</vt:lpstr>
      <vt:lpstr>Слайд 10</vt:lpstr>
      <vt:lpstr>Кодификатор для тестирования</vt:lpstr>
      <vt:lpstr>Слайд 12</vt:lpstr>
      <vt:lpstr>Русский язык 5 класс «Б»   разбор по орфограммам </vt:lpstr>
      <vt:lpstr>Слайд 14</vt:lpstr>
      <vt:lpstr>Направления ИПО в соотношении с ФГОС -2 </vt:lpstr>
      <vt:lpstr>Уровни ИПО и ФГОС -2</vt:lpstr>
      <vt:lpstr>Возможные критерии  оценки ИПО </vt:lpstr>
      <vt:lpstr>Общая модель оценки ИПО </vt:lpstr>
      <vt:lpstr>Формы оценки ИПО в урочной деятельности</vt:lpstr>
      <vt:lpstr>Оценка ИПО Службой мониторинга </vt:lpstr>
      <vt:lpstr>Использования портфолио учащихся  в оценке ИПО </vt:lpstr>
      <vt:lpstr>«Точки роста» при использовании технологий ИПО</vt:lpstr>
      <vt:lpstr>Оценка ресурсов </vt:lpstr>
      <vt:lpstr>Направления оценки потенциала обучающихся («коэффициент сопротивления»)</vt:lpstr>
      <vt:lpstr>Сравнительные показатели успешности выполнения учащимися 4-х классов "Подросткового интеллектуального теста" по общему показателю</vt:lpstr>
      <vt:lpstr>Электронная система учета успеваемости</vt:lpstr>
      <vt:lpstr>Динамика среднего балла учителя</vt:lpstr>
      <vt:lpstr>Слайд 28</vt:lpstr>
      <vt:lpstr>Направления оценки кадров</vt:lpstr>
      <vt:lpstr>360 в системе оценки учителя</vt:lpstr>
      <vt:lpstr>Оценка процессов</vt:lpstr>
      <vt:lpstr>Мониторинг процессов </vt:lpstr>
      <vt:lpstr>Корреляция данных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38</cp:revision>
  <dcterms:created xsi:type="dcterms:W3CDTF">2011-08-25T06:09:31Z</dcterms:created>
  <dcterms:modified xsi:type="dcterms:W3CDTF">2011-11-21T16:37:57Z</dcterms:modified>
</cp:coreProperties>
</file>